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9" r:id="rId5"/>
    <p:sldId id="258" r:id="rId6"/>
    <p:sldId id="261" r:id="rId7"/>
    <p:sldId id="260" r:id="rId8"/>
    <p:sldId id="263" r:id="rId9"/>
    <p:sldId id="264" r:id="rId10"/>
    <p:sldId id="265" r:id="rId11"/>
    <p:sldId id="266" r:id="rId1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404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A356-697A-49AE-AF24-8BF32958CB10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915-98EE-4F42-B5E4-FC520E35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3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A356-697A-49AE-AF24-8BF32958CB10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915-98EE-4F42-B5E4-FC520E35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8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A356-697A-49AE-AF24-8BF32958CB10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915-98EE-4F42-B5E4-FC520E35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6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A356-697A-49AE-AF24-8BF32958CB10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915-98EE-4F42-B5E4-FC520E35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3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A356-697A-49AE-AF24-8BF32958CB10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915-98EE-4F42-B5E4-FC520E35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2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A356-697A-49AE-AF24-8BF32958CB10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915-98EE-4F42-B5E4-FC520E35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2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A356-697A-49AE-AF24-8BF32958CB10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915-98EE-4F42-B5E4-FC520E35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7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A356-697A-49AE-AF24-8BF32958CB10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915-98EE-4F42-B5E4-FC520E35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2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A356-697A-49AE-AF24-8BF32958CB10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915-98EE-4F42-B5E4-FC520E35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6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A356-697A-49AE-AF24-8BF32958CB10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915-98EE-4F42-B5E4-FC520E35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1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A356-697A-49AE-AF24-8BF32958CB10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915-98EE-4F42-B5E4-FC520E35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7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A356-697A-49AE-AF24-8BF32958CB10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C1915-98EE-4F42-B5E4-FC520E35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8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09600"/>
            <a:ext cx="5829300" cy="1960033"/>
          </a:xfrm>
        </p:spPr>
        <p:txBody>
          <a:bodyPr>
            <a:normAutofit/>
          </a:bodyPr>
          <a:lstStyle/>
          <a:p>
            <a:r>
              <a:rPr lang="en-US" sz="6600" dirty="0" smtClean="0"/>
              <a:t>VALUE</a:t>
            </a:r>
            <a:endParaRPr lang="en-US" sz="6600" dirty="0"/>
          </a:p>
        </p:txBody>
      </p:sp>
      <p:pic>
        <p:nvPicPr>
          <p:cNvPr id="7170" name="Picture 2" descr="http://drawing-and-coloring-blog.com/wp-content/uploads/2013/09/pencils-for-product-sketching-pencil-hard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862262"/>
            <a:ext cx="542925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0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-wVdQK2RwSI4/UnGBTKm_SsI/AAAAAAAAPr8/ITqAei876M0/s1600/Value+Scales+%23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402907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4.bp.blogspot.com/-3VSs-7HsG1E/VBexUgbzNjI/AAAAAAAATMs/JA3aYFOdMy4/s1600/7th%2BGrade%2BValue%2BScales%2B%2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43400"/>
            <a:ext cx="32004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434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page</a:t>
            </a:r>
          </a:p>
          <a:p>
            <a:r>
              <a:rPr lang="en-US" dirty="0" smtClean="0"/>
              <a:t>Pick a creative picture to draw</a:t>
            </a:r>
          </a:p>
          <a:p>
            <a:r>
              <a:rPr lang="en-US" dirty="0" smtClean="0"/>
              <a:t>Must include a value scale</a:t>
            </a:r>
          </a:p>
          <a:p>
            <a:r>
              <a:rPr lang="en-US" dirty="0" smtClean="0"/>
              <a:t>High quality value </a:t>
            </a:r>
          </a:p>
          <a:p>
            <a:r>
              <a:rPr lang="en-US" smtClean="0"/>
              <a:t>Only pencil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4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1"/>
            <a:ext cx="5829300" cy="838200"/>
          </a:xfrm>
        </p:spPr>
        <p:txBody>
          <a:bodyPr/>
          <a:lstStyle/>
          <a:p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62600" y="1440180"/>
            <a:ext cx="7620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66410" y="2811780"/>
            <a:ext cx="7620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66410" y="3497580"/>
            <a:ext cx="7620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6410" y="4183380"/>
            <a:ext cx="7620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2600" y="4869180"/>
            <a:ext cx="7620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62600" y="5554980"/>
            <a:ext cx="7620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62600" y="6240780"/>
            <a:ext cx="7620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62600" y="6934200"/>
            <a:ext cx="7620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62600" y="7620000"/>
            <a:ext cx="7620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66410" y="2125980"/>
            <a:ext cx="7620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87185" y="4219962"/>
            <a:ext cx="9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10in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5562600" y="533400"/>
            <a:ext cx="704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1in</a:t>
            </a:r>
            <a:endParaRPr lang="en-US" sz="3200" dirty="0"/>
          </a:p>
        </p:txBody>
      </p:sp>
      <p:pic>
        <p:nvPicPr>
          <p:cNvPr id="1026" name="Picture 2" descr="http://lazyfoo.net/tutorials/OpenGL/02_matrices_and_coloring_polygons/transformed_cu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80586"/>
            <a:ext cx="3481387" cy="348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 rot="888948">
            <a:off x="650350" y="5434928"/>
            <a:ext cx="3471382" cy="21850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56927" y="229766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152145" y="1598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76726" y="2297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52145" y="43276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71195" y="5027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76726" y="5713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76726" y="63990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152145" y="70924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52145" y="77782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153702" y="29700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05400" y="36558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09399" y="1440180"/>
            <a:ext cx="1346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White </a:t>
            </a:r>
          </a:p>
          <a:p>
            <a:pPr algn="ctr"/>
            <a:r>
              <a:rPr lang="en-US" dirty="0" smtClean="0"/>
              <a:t>of the paper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735518" y="1336804"/>
            <a:ext cx="467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86041" y="2297668"/>
            <a:ext cx="467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3398240" y="2801630"/>
            <a:ext cx="623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16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foundation3d.com/forums/attachment.php?attachmentid=10853&amp;thumb=1&amp;d=12141064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70578"/>
            <a:ext cx="3887496" cy="291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ytimg.com/vi/V3WmrWUEIJo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53000"/>
            <a:ext cx="5757333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84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6.googleusercontent.com/3M9mTBTpDq3aQRcsFTqdgP78hzY3_R3VNnQ7IqZMP-B77Xvl1PEJoQJA_2eQI7M8L9DQMJSqKEa4hZmjWNunsu_ItnFOoKZQFMYrjPPILF-uFLC-bA-mGJhZO_Nr7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" y="381000"/>
            <a:ext cx="5962650" cy="804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39402" y="8582680"/>
            <a:ext cx="1836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Good value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84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loximages.chicago2.vip.townnews.com/siouxcityjournal.com/content/tncms/assets/v3/editorial/7/e5/7e593ab2-81ca-5e68-bdd6-6d106cf5563e/50d0d34ecf65e.preview-6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5905500" cy="803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39402" y="8582680"/>
            <a:ext cx="1836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Good value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4892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lasallechicago.com/images/public_gallery/DSCN83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66181" y="6324600"/>
            <a:ext cx="1599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Bad value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632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yGHNCxHhQV8/U2xei1oAhzI/AAAAAAAARqk/l6u95HP9EiA/s1600/7th+Grade+Value+Scale+%23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914400"/>
            <a:ext cx="40767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-xiqMT4GDCCg/Uxo4RmaskgI/AAAAAAAARFg/sYmhnd5r6-M/s1600/7th+Grade+Value+Scales+%23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0"/>
            <a:ext cx="404812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92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"/>
            <a:ext cx="4862512" cy="4115375"/>
          </a:xfrm>
          <a:prstGeom prst="rect">
            <a:avLst/>
          </a:prstGeom>
        </p:spPr>
      </p:pic>
      <p:pic>
        <p:nvPicPr>
          <p:cNvPr id="3" name="Picture 2" descr="https://s-media-cache-ak0.pinimg.com/236x/27/b8/69/27b869fd1cbe21196744355f82c2c47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" y="4832444"/>
            <a:ext cx="2597944" cy="391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2.bp.blogspot.com/-AszmQoTobPU/U2xeirY1uQI/AAAAAAAARqg/w3XhVDxpkYo/s1600/7th+Grade+Value+Scale+%23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4794344"/>
            <a:ext cx="32004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884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FFIB3sK1fX0/UrTAQJluIVI/AAAAAAAAQOM/q1SsZAZlvhk/s400/7th+Grade+Value+Scales+%2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0"/>
            <a:ext cx="2971800" cy="231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.bp.blogspot.com/-OvSfWsp8D7U/UnGBWw1lF5I/AAAAAAAAPsY/MfqtjOR1vZA/s400/Value+Scales+%23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81550"/>
            <a:ext cx="27717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3.bp.blogspot.com/-cInD--0F9xo/UnGBTERYfoI/AAAAAAAAPr4/lC3aDS0O7PU/s400/Value+Scales+%23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2888"/>
            <a:ext cx="3733800" cy="410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056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48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VALUE</vt:lpstr>
      <vt:lpstr>VALUE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Value Assignment</vt:lpstr>
    </vt:vector>
  </TitlesOfParts>
  <Company>PFISD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</dc:title>
  <dc:creator>Abigail Soto</dc:creator>
  <cp:lastModifiedBy>Abigail Soto</cp:lastModifiedBy>
  <cp:revision>9</cp:revision>
  <dcterms:created xsi:type="dcterms:W3CDTF">2015-10-05T15:48:36Z</dcterms:created>
  <dcterms:modified xsi:type="dcterms:W3CDTF">2015-10-07T13:36:49Z</dcterms:modified>
</cp:coreProperties>
</file>