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9" r:id="rId13"/>
    <p:sldId id="260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A339-D658-4F45-ACEC-F111267F35B5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46BC-CEC4-4650-99A2-697A4D16C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33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A339-D658-4F45-ACEC-F111267F35B5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46BC-CEC4-4650-99A2-697A4D16C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6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A339-D658-4F45-ACEC-F111267F35B5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46BC-CEC4-4650-99A2-697A4D16C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1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A339-D658-4F45-ACEC-F111267F35B5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46BC-CEC4-4650-99A2-697A4D16C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1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A339-D658-4F45-ACEC-F111267F35B5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46BC-CEC4-4650-99A2-697A4D16C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2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A339-D658-4F45-ACEC-F111267F35B5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46BC-CEC4-4650-99A2-697A4D16C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3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A339-D658-4F45-ACEC-F111267F35B5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46BC-CEC4-4650-99A2-697A4D16C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2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A339-D658-4F45-ACEC-F111267F35B5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46BC-CEC4-4650-99A2-697A4D16C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8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A339-D658-4F45-ACEC-F111267F35B5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46BC-CEC4-4650-99A2-697A4D16C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3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A339-D658-4F45-ACEC-F111267F35B5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46BC-CEC4-4650-99A2-697A4D16C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05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A339-D658-4F45-ACEC-F111267F35B5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46BC-CEC4-4650-99A2-697A4D16C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0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CA339-D658-4F45-ACEC-F111267F35B5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546BC-CEC4-4650-99A2-697A4D16C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2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lZ5VIB_v9M" TargetMode="External"/><Relationship Id="rId2" Type="http://schemas.openxmlformats.org/officeDocument/2006/relationships/hyperlink" Target="https://www.youtube.com/watch?v=URowxPJs5ZQ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66976"/>
            <a:ext cx="7772400" cy="1470025"/>
          </a:xfrm>
        </p:spPr>
        <p:txBody>
          <a:bodyPr/>
          <a:lstStyle/>
          <a:p>
            <a:r>
              <a:rPr lang="en-US" dirty="0" smtClean="0"/>
              <a:t>Sylvia Hyman</a:t>
            </a:r>
            <a:br>
              <a:rPr lang="en-US" dirty="0" smtClean="0"/>
            </a:br>
            <a:r>
              <a:rPr lang="en-US" dirty="0" smtClean="0"/>
              <a:t>1917-2012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trompe l'oeil sculptures</a:t>
            </a:r>
          </a:p>
        </p:txBody>
      </p:sp>
      <p:pic>
        <p:nvPicPr>
          <p:cNvPr id="9218" name="Picture 2" descr="https://newsandevents.buffalostate.edu/sites/newsandevents.buffalostate.edu/files/imagedump/sylviahy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49" y="609600"/>
            <a:ext cx="28479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107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838200"/>
            <a:ext cx="533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2"/>
              </a:rPr>
              <a:t>https://www.youtube.com/watch?v=URowxPJs5ZQ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482969" y="314022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hlinkClick r:id="rId3"/>
              </a:rPr>
              <a:t>https://www.youtube.com/watch?v=5lZ5VIB_v9M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8698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rtstormer.files.wordpress.com/2011/04/176_hyman_sylvia_8.jpg?w=6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57150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177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rtstormer.files.wordpress.com/2011/04/176_hyman_sylvia_4.jpg?w=6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59055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679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artstormer.files.wordpress.com/2011/04/176_hyman_sylvia_3.jpg?w=6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723"/>
            <a:ext cx="5905500" cy="676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958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rtstormer.files.wordpress.com/2011/04/176_hyman_sylvia_1.jpg?w=6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124700" cy="476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863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msimg.tennessean.com/apps/pbcsi.dll/bilde?NewTbl=1&amp;Site=dn&amp;Date=20100401&amp;Category=davidson&amp;ArtNo=4010816&amp;Ref=PH&amp;Item=11&amp;Maxw=620&amp;Maxh=465&amp;q=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295275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claypark.net/dataimages/artist/sylvia%20hyman/16%5B1%5D.Mozart%20Concerto%20_5%20low%20re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74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146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trompe l'oeil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three items you would want to make in this style.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42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tdaily.com/imagenes/2007/01/08/0810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5562600" cy="50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0100" y="5611818"/>
            <a:ext cx="8191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Sylvia Hyman, Buy Mad 25¢ Cheap - 2003, stoneware porcelain, 11 x 12 x 8 inches</a:t>
            </a:r>
          </a:p>
        </p:txBody>
      </p:sp>
    </p:spTree>
    <p:extLst>
      <p:ext uri="{BB962C8B-B14F-4D97-AF65-F5344CB8AC3E}">
        <p14:creationId xmlns:p14="http://schemas.microsoft.com/office/powerpoint/2010/main" val="293033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rtstormer.files.wordpress.com/2011/04/176_hyman_sylvia_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629760" cy="553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009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.huffpost.com/gen/917407/images/o-SYLVIA-HYMAN-DEAD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6403975" cy="500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964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dia2.fdncms.com/nashville/imager/to-health-and-wealth-porcelain-and-stoneware-13-x-12-x-10/u/zoom/2635856/art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08" y="457199"/>
            <a:ext cx="4400956" cy="564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795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log.nceca.net/wp-content/uploads/2013/03/Hyman-Sylvia-Book-Mobile-2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6285422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624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edia2.fdncms.com/nashville/imager/sylvia-hyman-and-jeff-faust/u/zoom/2654939/176_hyman_sylvia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7744397" cy="560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861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ad-website-images.s3.amazonaws.com/wp-content/uploads/sites/6/2002/10/01225055/Oct02p51_Hyman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646353" cy="584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417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eramic.wocef.com/files/product1/cs-ipam-99-0029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4028868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445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45</Words>
  <Application>Microsoft Office PowerPoint</Application>
  <PresentationFormat>On-screen Show (4:3)</PresentationFormat>
  <Paragraphs>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Sylvia Hyman 1917-2012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trompe l'oeil</vt:lpstr>
    </vt:vector>
  </TitlesOfParts>
  <Company>PFISD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Sylvia Hyman</dc:title>
  <dc:creator>Abigail Soto</dc:creator>
  <cp:lastModifiedBy>Abigail Soto</cp:lastModifiedBy>
  <cp:revision>4</cp:revision>
  <dcterms:created xsi:type="dcterms:W3CDTF">2016-01-19T14:08:55Z</dcterms:created>
  <dcterms:modified xsi:type="dcterms:W3CDTF">2016-01-19T14:40:23Z</dcterms:modified>
</cp:coreProperties>
</file>