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81170-0E1D-4DDA-B888-3D4D9BE6D26D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4E3B1-DBAE-4DC8-AE71-FD5FA8A76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462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81170-0E1D-4DDA-B888-3D4D9BE6D26D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4E3B1-DBAE-4DC8-AE71-FD5FA8A76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212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81170-0E1D-4DDA-B888-3D4D9BE6D26D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4E3B1-DBAE-4DC8-AE71-FD5FA8A76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469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81170-0E1D-4DDA-B888-3D4D9BE6D26D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4E3B1-DBAE-4DC8-AE71-FD5FA8A76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299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81170-0E1D-4DDA-B888-3D4D9BE6D26D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4E3B1-DBAE-4DC8-AE71-FD5FA8A76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230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81170-0E1D-4DDA-B888-3D4D9BE6D26D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4E3B1-DBAE-4DC8-AE71-FD5FA8A76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045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81170-0E1D-4DDA-B888-3D4D9BE6D26D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4E3B1-DBAE-4DC8-AE71-FD5FA8A76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032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81170-0E1D-4DDA-B888-3D4D9BE6D26D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4E3B1-DBAE-4DC8-AE71-FD5FA8A76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76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81170-0E1D-4DDA-B888-3D4D9BE6D26D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4E3B1-DBAE-4DC8-AE71-FD5FA8A76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137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81170-0E1D-4DDA-B888-3D4D9BE6D26D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4E3B1-DBAE-4DC8-AE71-FD5FA8A76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320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81170-0E1D-4DDA-B888-3D4D9BE6D26D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4E3B1-DBAE-4DC8-AE71-FD5FA8A76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430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81170-0E1D-4DDA-B888-3D4D9BE6D26D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4E3B1-DBAE-4DC8-AE71-FD5FA8A76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717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5792" y="1752600"/>
            <a:ext cx="8915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u="sng" dirty="0"/>
              <a:t>Social Issue </a:t>
            </a:r>
            <a:r>
              <a:rPr lang="en-US" sz="4800" dirty="0"/>
              <a:t>-  a topic or issue that must both influence the society it is in, and be opposed by a fair amount of individuals. </a:t>
            </a:r>
          </a:p>
        </p:txBody>
      </p:sp>
    </p:spTree>
    <p:extLst>
      <p:ext uri="{BB962C8B-B14F-4D97-AF65-F5344CB8AC3E}">
        <p14:creationId xmlns:p14="http://schemas.microsoft.com/office/powerpoint/2010/main" val="2269438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76200"/>
            <a:ext cx="90678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1. Identify </a:t>
            </a:r>
            <a:r>
              <a:rPr lang="en-US" sz="3200" dirty="0"/>
              <a:t>a social Issue:</a:t>
            </a:r>
          </a:p>
          <a:p>
            <a:r>
              <a:rPr lang="en-US" sz="3200" dirty="0"/>
              <a:t> </a:t>
            </a:r>
          </a:p>
          <a:p>
            <a:r>
              <a:rPr lang="en-US" sz="3200" dirty="0" smtClean="0"/>
              <a:t>2. Why </a:t>
            </a:r>
            <a:r>
              <a:rPr lang="en-US" sz="3200" dirty="0"/>
              <a:t>is this social issue important to you? Write a paragraph with a minimum of four complete sentences.</a:t>
            </a:r>
          </a:p>
          <a:p>
            <a:r>
              <a:rPr lang="en-US" sz="3200" dirty="0"/>
              <a:t> </a:t>
            </a:r>
          </a:p>
          <a:p>
            <a:r>
              <a:rPr lang="en-US" sz="3200" dirty="0" smtClean="0"/>
              <a:t>3. How </a:t>
            </a:r>
            <a:r>
              <a:rPr lang="en-US" sz="3200" dirty="0"/>
              <a:t>do you solve this problem? Write a paragraph with a minimum of four complete sentences.</a:t>
            </a:r>
          </a:p>
          <a:p>
            <a:r>
              <a:rPr lang="en-US" sz="3200" dirty="0"/>
              <a:t> </a:t>
            </a:r>
          </a:p>
          <a:p>
            <a:r>
              <a:rPr lang="en-US" sz="3200" dirty="0" smtClean="0"/>
              <a:t>4. Draw </a:t>
            </a:r>
            <a:r>
              <a:rPr lang="en-US" sz="3200" dirty="0"/>
              <a:t>5 images you associate with this issue.</a:t>
            </a:r>
          </a:p>
          <a:p>
            <a:r>
              <a:rPr lang="en-US" sz="3200" dirty="0"/>
              <a:t> </a:t>
            </a:r>
          </a:p>
          <a:p>
            <a:r>
              <a:rPr lang="en-US" sz="3200" dirty="0" smtClean="0"/>
              <a:t>5. What </a:t>
            </a:r>
            <a:r>
              <a:rPr lang="en-US" sz="3200" dirty="0"/>
              <a:t>does a solution to this problem look like? Draw 2-3 different examples.</a:t>
            </a:r>
          </a:p>
        </p:txBody>
      </p:sp>
    </p:spTree>
    <p:extLst>
      <p:ext uri="{BB962C8B-B14F-4D97-AF65-F5344CB8AC3E}">
        <p14:creationId xmlns:p14="http://schemas.microsoft.com/office/powerpoint/2010/main" val="1861184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2400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Work-in-Progress Critique</a:t>
            </a:r>
          </a:p>
          <a:p>
            <a:endParaRPr lang="en-US" sz="3600" dirty="0"/>
          </a:p>
          <a:p>
            <a:pPr marL="342900" indent="-342900">
              <a:buAutoNum type="arabicPeriod"/>
            </a:pPr>
            <a:r>
              <a:rPr lang="en-US" sz="3600" dirty="0" smtClean="0"/>
              <a:t>Identify the social issue.</a:t>
            </a:r>
          </a:p>
          <a:p>
            <a:pPr marL="342900" indent="-342900">
              <a:buAutoNum type="arabicPeriod"/>
            </a:pPr>
            <a:endParaRPr lang="en-US" sz="3600" dirty="0" smtClean="0"/>
          </a:p>
          <a:p>
            <a:pPr marL="342900" indent="-342900">
              <a:buAutoNum type="arabicPeriod"/>
            </a:pPr>
            <a:r>
              <a:rPr lang="en-US" sz="3600" dirty="0" smtClean="0"/>
              <a:t>How is the solution illustrated?</a:t>
            </a:r>
          </a:p>
          <a:p>
            <a:pPr marL="342900" indent="-342900">
              <a:buAutoNum type="arabicPeriod"/>
            </a:pPr>
            <a:endParaRPr lang="en-US" sz="3600" dirty="0" smtClean="0"/>
          </a:p>
          <a:p>
            <a:pPr marL="342900" indent="-342900">
              <a:buAutoNum type="arabicPeriod"/>
            </a:pPr>
            <a:r>
              <a:rPr lang="en-US" sz="3600" dirty="0" smtClean="0"/>
              <a:t>Identify the 2 most interesting elements in the composition.</a:t>
            </a:r>
          </a:p>
          <a:p>
            <a:pPr marL="342900" indent="-342900">
              <a:buAutoNum type="arabicPeriod"/>
            </a:pPr>
            <a:endParaRPr lang="en-US" sz="3600" dirty="0" smtClean="0"/>
          </a:p>
          <a:p>
            <a:pPr marL="342900" indent="-342900">
              <a:buAutoNum type="arabicPeriod"/>
            </a:pPr>
            <a:r>
              <a:rPr lang="en-US" sz="3600" dirty="0" smtClean="0"/>
              <a:t>Give one suggestion for improvement.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32379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63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PFISD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Ivy</dc:creator>
  <cp:lastModifiedBy>Michael Ivy</cp:lastModifiedBy>
  <cp:revision>4</cp:revision>
  <dcterms:created xsi:type="dcterms:W3CDTF">2015-01-06T21:32:50Z</dcterms:created>
  <dcterms:modified xsi:type="dcterms:W3CDTF">2015-01-09T15:55:21Z</dcterms:modified>
</cp:coreProperties>
</file>