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8516-B808-4ADE-9B99-071A63FCD7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E00A-D51E-4A6A-959B-1194593F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8516-B808-4ADE-9B99-071A63FCD7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E00A-D51E-4A6A-959B-1194593F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8516-B808-4ADE-9B99-071A63FCD7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E00A-D51E-4A6A-959B-1194593F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8516-B808-4ADE-9B99-071A63FCD7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E00A-D51E-4A6A-959B-1194593F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7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8516-B808-4ADE-9B99-071A63FCD7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E00A-D51E-4A6A-959B-1194593F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2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8516-B808-4ADE-9B99-071A63FCD7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E00A-D51E-4A6A-959B-1194593F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8516-B808-4ADE-9B99-071A63FCD7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E00A-D51E-4A6A-959B-1194593F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8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8516-B808-4ADE-9B99-071A63FCD7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E00A-D51E-4A6A-959B-1194593F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8516-B808-4ADE-9B99-071A63FCD7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E00A-D51E-4A6A-959B-1194593F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9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8516-B808-4ADE-9B99-071A63FCD7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E00A-D51E-4A6A-959B-1194593F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1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8516-B808-4ADE-9B99-071A63FCD7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E00A-D51E-4A6A-959B-1194593F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F8516-B808-4ADE-9B99-071A63FCD7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E00A-D51E-4A6A-959B-1194593F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9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2750" y="2130425"/>
            <a:ext cx="6445449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Shanna </a:t>
            </a:r>
            <a:r>
              <a:rPr lang="en-US" sz="4800" b="1" dirty="0" err="1" smtClean="0"/>
              <a:t>Fliegel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www.shannafliegel.com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SEhUUExQWFhUXGBgXGBgXFxwYGhgYFBgYFxgXHBcYHCggGBwlHBQXITEhJSkrLi4uFx8zODMsNygtLisBCgoKDg0OGhAQGiwcHCQsLCwsLCwsLCwsLCwsLCwsLCwsLCwsLCwsLCwsLCwsLCwsLCwsLCwsLCwsLCwsLCwsN//AABEIAQQAwgMBIgACEQEDEQH/xAAcAAAABwEBAAAAAAAAAAAAAAAAAgMEBQYHAQj/xABAEAABAwIDBQUGBAUEAgIDAAABAAIRAyEEEjEFQVFhcQYTIoGRMqGxwdHwB0JS4RRicrLxIzOCkkNTc6IVJDT/xAAZAQACAwEAAAAAAAAAAAAAAAACAwABBAX/xAAlEQACAgICAQQCAwAAAAAAAAAAAQIRAyESMUETIjJRBEIUM2H/2gAMAwEAAhEDEQA/ANBDBwXe6C6CmVbH+IAC288lmSsY2Onty3JELoXa1EPblcJBXH2IHJC0QOAjBcC6hLOo4XAEZWQK8WKkOy//APO3q7+4piQn/Zj/AGf+TvimY+wZFP7U7Kc/F1nAE+xu/kaPkmOzP4ii94p1HNGQuym4lt7NO86LURQbmLou6J8khW2dTcZyidJHA6rQLop+z+1FS/fUQQBJcwwY45Tr6qewG26VT/bqif0v8J6X/ddq9nm3ymJBEdVA4zsu4XA9FZWy3/xke20t56j1HzhOKdUOEggjiDKz+nVxNCMr3Afpdce+3onlHtHf/WokH9dIwfTf6qUXZcqlBrtQmtTA8D6pps/bVN9m1gf5X+F3yUqKvEIXEtMjX0iNQiZVMAgpKphWnl0QuIXIjMqGVO34QjS6RLENFiJaky1OcqK5qqixtlQSuVBVxKIjEaEcbJi1g1T6sND194TfD0vCFUWRhA8k2MAWTlg06IUqMSOc+qOBBAVSZELhGARWo7UoI6EYBcARoVkAQnnZn/bdye5NAnXZk+Gp/wDIUzH8gZEuTcIyI/UefwR1pAAgguEqECVaDXagFRmJ2DTd7Ph6aKXQUIVHGdlzuAcPem+Dw9WgPC94uRB8TRwsbeSuyK5gOoBV2VRW8Nth4bNUMfzpyx3mwm/kVLOx5LGuYJzODRm3SN46hcr7Gpu0EdErVIpU5gnLGnWPmqIFp7SAJFQFhG8+yeh+qeWcNxCZ0toUn6mD/MI9+iBwDdabiwnew29ND6KFi78KN1k3qYcjn0XRUrM9poqDi3wu/wCpsfcnFHFNdYG/A2PoVTiWmR5agpVdQ8SWVB+iSoxfqlazJaRyUe2tAJ5/sElBMfM3Lr/aHRI4JpNyfvgnFRtwhZaFGo4XAjBAWGC6AuBGAVkAnHZv/wAo/n+SRDeCaYvbFPZ9KpUrH2neFo1cY0HFFCVSKa0Wes9rRmcQAN5MAWPFUTtF+JdKmXMwwFVwt3h/2wd8fq66dVmfavtlWxjv9QkMmW0Wm3U8VANrF2v7D6rStiy47Q7a4qtIdWdB3N8I9B80wp7Zqbqjp/qOnVV8VOP39UYYgIqKs0Ps120q0CA45qc3BuY3xzWu4PFMqsa9hDmuEgj71XmeljFY9i9scRhm5abwGzMEAifPRXRLN7QWZ7E/EwmBXYDpLm2PWND+6v8AsralPEMz0nSBY2iDwVUSx3N/vkuVqQc0tOhRiLz9/dl1QsjnbGp/lzN85HoVxuAc0eF2+bWUkgoQjxiKjfabI+94sunF03e2I6j5hP0jVwrXaj5KyCPg/wDaf+6CROxmfqd7vogoUQFWtFgJPLcmNChDwDe5PnzRMDtBpMC/31UoWSJ37vJY7oZ2LNCJW1CWZcJHEahU2EHCOEVqMEBAwRgEUJVjST7lLJQhtLHsw1F1Z5nLoOJ3DosL7S9oKmKqmrUM65W7gOA4Ky/ih2gFSp3LHeCnYx+Z30mfcs7JJPPd0TcUfLJI6DeTqUqXwEk3VErifv0WpCgr6x/yUZtfiJRaeEJTvC7PLtxTbSB4thadVs+yfVL/AMSOHvT6lsSUersJwBIuq5xLeKZHMxh3WVl7K9p6uFqBzHW3tPsuHAjd1VZq4ct1slKAj5plJoVtM9NbF2qzFUm1aeh1G9p3gp+sj/CrbJZV7onwvgR/N+UrXEhqmOAgggqIBBBBQgEEEFCFJGBa24AB5DVPKLgbcFGvxbmATeTH+E5oYkDisIwf4c2jhZExY9nzQZXbx9y5iagOWDxQlnWo4RGo7QoWGUP2s29/C0HuBh8Q3qf2+Ck8RWDGlx0AlZN+I20yajWEyRLnf1O3eQEeStK3RCn4qsXOuZJMnqUlMAuPl8vvkiC6Nih7DPX6rXFAMTpWAn7OqcUWZim1R/ijcPmpXZdG3NHdEirH+EwcqawuDDQk8HTUmxqU5GyMEcoYcJ+3DWXMO1PWiyAOtFQ2/s4EEhVam4tMHotMx+FDgVm+1aOSoQtmCdqjB+RCtk72arllQOG6D6Feg9n4nvKbH/qAPnvXnDZz4Pktp/Drane0MhN2qZFuxUei3IIIIAgIIIKEAgggoQpmMw7SWiLzKeUcG1F7uXAncE8phY9DAjcIEhXokAGIv9/BSLNJTbaDrN6/JC0WINRg4DVIucdyb4ms1jSTEC5JSrCGW3sY0Nc91mU/EefD74rEdr401qrnu/MSfp6QrN217SGtNNh/0wZ/qM6nkqUHSVoxR8gyFqAlw9fojfnJJ0+sImDdJJ3fcfNJV6kF6euwGJYY5yTzVp2ZQ0VX2dLTJaY6KwYDbdNpggzoilYzFJLstGFZCe0wo7CYwOEjepKmYEpJti0O6CeSFVNpbf7swxuYpvT2ziKv5Mo6fZRKDaFTzRWi5ubIKzntVTioCrThcZVA8Uxwg/RV3tI4VCI14JuFNSM+ealEY4SpBBV87E7RNCu0/kcRPQrNsPVix3KwbIxuUi60SVoyKR6MBXVE9l8b32HY46jwzxhSyQNAgggoQCCCChCgN7QN3sqj/j9E4p7fo73OHVj/AJBFFAIfww4LncxtCh27TM5Hg9QR8R9yiY7tEx0Sx7bgy1uYT5LowbeC4/Ag6Ej0PxQttloi9sdp2NaO7ZUc+YAyZRJMiS6FUO020cRUZNVzabJjKJuebjrHAWVw21sVzmWc4kGRlyN87hZptbZ2IqPdncXNpgHxXu6XabyAOWqKKLZXtoVROVvrxTV7oHu+qGJtvuSmtdy2RQtsk8GAGT5JNzpqEDeuUHQ3z+/inmzsDmdmNwdD8QeB5IlorsfU68NOVgMbyPgEMJiGukvYHW3GIPHQz0Ui9jYjLPRJii2LNVqSL9N9iYxWQNLOOhT/AP8AzxgANAnjdReGpipWDfysueBduHNWbGbOFWg5sQ6xEWIhBJqx8IyrRFYgEEmCTxj4Jj3lfPYvjiLact2inMHWbUbBs9tnA8t/Q6o+XgSmKVC/R5BtnVa7TcksPHX3JPbDC5zZAI3yNGi5PIgKUwFKdTKRxxbUDouxti7cSPyjiARcqlPYUsWqKLj6gLmhoiNZ5pXB14PTRNMYfEY4pKg4jzWtdGBo3b8KtqB7H0yb2cB6ytAWDfhrjyzFUzNiYN9c1o5reQs8tMdHoCCCCosCCCChCmhGARWo4XMHBgEcIoRwrKOVWyCOKq+0sAGurNI9trXNH6iAWuH9n/ZWlxVf7YNLqbTMOafURccpVeQkYPjR4jyTPEahTNbCGTaZGbpJ+/VRO0GQVugxcjtKtYqc2CD3QItJJPDUxbeqxg3XI+7K4dnmRSaDuLvj+6uekFiVsf8AdVI3eh+qIcM/e6Byt+6lXuDWptT8VzdLs3cEF2bhgIy+as1MS0W0UTgqzWnQ6qYpY9oEgSeCphRVERjsI0mQ023zEHlGiRw9Au0qP6Eg+9wUrUqOeC2AAT5qJxNM03TuRJk4omsFgB+Zz3cpgf8A1hKbZIbReAAAGmAE2wGJJGqG26gGHqOdoG36Kr2DkpRZm2IMOsZOvzSNF10atVaarSPZBE85RWCHbvaNxpqugujjvstnY9xbUa8AOynQ77EH4r0RhMWHgQHCwMFpEcpIheeeyDgHjNpInp5L0bRjKI0i151571nl8hqWg6CCChAIIIKEKYEo1JBKBcwaKBGCIEcKyB3NUB2tcalFwpiXaE7o0NlYQ6xH3ZImk0zO9UEjI8fgm0MLTqgzmaWHcbxEb9x/dUXaDJknWVpXbTY72VWTJotnIAbNc6SR5Wg81Rdq0LbuFuIsfgtGKRUkVmmIeOoVx7MVA5rm7wZ9f8Kr1aVw7h9hL7G2p3OIDj7B8Luh3+X1WmatAQfGReqjTIBuPmjNxtIOyFwD9zTYmeHFOy2RbTUJhtDZ7asEjxNu0jUEXEHqs6Zut+B4XgIU8QEMPtR7Whr6bXkRLtCcsa2ibJ/R2wGuzCg3NETIj4Igk39BsNXMTlcRBMxaG6mUyG12V3OYxjzEy4iGiOZ18k6xGNq1m92crWHVrRqDuk7kth8O1jYaALXVPRexrslntcJskO3WIyYQt3vLW+pk+4FS+Fpho96p3bbEitUFNp/22uceBILQL8gXeivGrmhOeVQKvijdv9Lfdb4AI9MaJsHZngDgPcn1BkkBbmzmpFr7JYdz6jWNIDt2YwDG6Tbgt42dtFrWtZUb3TtIIIZO/K6IAvpKxLszTLXNc2zgZB1IyX03iNRwlbpsjFirSYSMpiC0mYcBcAnULPex1aH4K6uNEaLqIECCCChCmNRmooRguYNFAjhECMFCBwjQihGChCO7Q4UvpQ1gcbHnbdf7usV2zIzAgNDDDr3zXm27TRb47QrLNodlv4ms4h4ojwlznnMHucHEvy3lxM3tu3lHF0F2Zhi9LaG/7qHcDN9Vpj+xT2031HEd22YcSGh0GJg6afBU3abDXe6plaIDWwxpA8IjMeEgafutcMiYqUWTfYjajnNNF2jRmaeUgFvlmHkeStBWbbKq933oOjmW4hwc0tI5kjL0cVeNk44vaM2sC/H90GSO7NOCeqZI1ACFxrF0g+ScUigs1jjCti6dNCRpGyLWxAFgqbKboadpNq/w1B7xd8Q0czYHoNVQNmNLyH5/aBzki8k3nifzTw52U721eTRM62VHwtcgEbjw5XWnDH2nO/Ik3ImdnBtPFw8Et8QIETcEWzWmTvU87ZUUqFQR4nVGzP5qQAPwPqqxQs7dMDfO4b1adlXYx7SHNa4E8WO004OiOo5hHNuhcEW/sjTY+rScbNLg1+6JNnetvNarS2GGOlj3ZTEsdcQIiDqCIssvwuBLM7rPY9pLsp0BFnAiwI3g2glaH2M2u6rSy1CCWnKDNzGgM8jbj5FJi02NmnRZGiF1cK6nCgIIIKEKW1HCI1HC5Y0UCMEUFGBVkDgowSYSlNpOgJ6BWQM4SCOKhNsYEucDTvUgDLo1wBtJi29WA0CPagdTf0CjamLoB5DqjQ72YzXG+OX7olBsnKjN8RsLE4qoaNep3NGmbi7pnxEiPCOEnf5pPthWweGoDD4fI6A6S1weC94LZLhqRf1WrfwdCsJcxlQEQZhwI4HikMR2cwJbfB4Z0aA0Wa7hpxTo435YLyf4eXMefZjd71cNh3ptPEArYXfh7s2tIqYWkCDE0ppRp/6yOKjcb+Fjabf/ANOqYGlOrB8g8D4g9UyStaCxzSeyjsedNyXaSVythX03llRpa5pgg7vvijNWezXbHLGuI1hHFOF2ibIVHWVNk7Kl2wPhjiqZh2ancrn2sHhlU59gBxK2YX7TJmXuDGvuUtsfHnMGAgCp4DNgZg38wPcoJx5KwdkdmGqXmLARuNyJ379L80eSSUbYi6Ne7K459FrsNWYDmBayoXCANHAE7jrz3ahWrs7snvGurMe6nmqOLWwC20AG9zcRrFtFnmHaGta2s+q9o3NcNQIGokxob6LUezvaPD1KDMssygNylpsRbUSN2qzQcW7HPJrRO4bPlHeZc2/LMHnfTolUjTxbHGGvaTrAcCfRLLRYsCCCChClNKOEmCjBcwaKApRgn4nkOMpJqhtoYrvLAnJw/VzPEcEGTJxBbodYzbrWSKbc5/UTDB0Au7rYJvR2riKhDTXLQb5abWtPSQJCjss9B8kps0t/1XvnKGwI1JJkRz8KTjnKU0UtsndoVi5oZmLAfbcTBiNAdQSd6NszZdNonLrfQJhgcFdgMgWe6XEmeBd6DyTbtFtWs2u1lPwsnXe5xnw8TYT58l0RtJFrfQbBOUTuMXnyuoXDbdLwBQo1H5RHeVw5oMDUWOY2M6KU2Riy+k1z/auDuki034wu43FMbAc17hlc092JyMdEkx/SNL6wNUVlUg2BwLqVMB7sxlz3b5c9xe6BwEkAbhHBN9m41tX/AFKbX04cA5tRpY65iCDxF73uN6eUtoCqWua10EfmDmHW1iNCQl3AnVoAnjM+5XYNFT/EnAWZWAuDkJ/lOk9D/cqM0rSO01MuwlVuoAzCd2W8dLLNEufZoxfGh0KgCTrVUg03SdWpdANGW2cOHsgqm1KFoMj5FXTFVJChqmzXVDw+PonY5UJyQsrrsOFpXY3B9xhWOOrpebfquPcAFCYTYtNrms9qo8gCd3E+QBPkr2cPAawaAD0+lglfk5bqJkyRrRGmk4kubEHVuk8xwU52Za9rC4iC5xdAuAHGQDbWEnXYALC8E/JOWVcgAGm4HSyTzAsteBq5gM0HeLT79ylNn1XuJcXnICQBAmebjcgKmYbGuyFwdBmBFh0hWChiclNrTqb9TvPvhK9dwdotMnDi+aCgDiDxQQ/zMn2TkKN2dxd7v3SzMA3eT6hLtoHe5Rm3MYKQytMvPuXRmowVhq26I3buKF6dOOZnXkqtV2s9jspaOo+7KUrvDWkkidSSoKu5jjJIk71lUVLbRtjijWyUwuPogHvJvw06SpcVaVVrW0mwL21va/vPqqLjGENMXHyVg/C8FuHqlxmaxDZ4ZWW+KbCEYrSEygovRdyy3kfNEpYVgl3tFxLiSL3t6AADyTfE13SCNAfcu18SSIbbnw6I7IODUBIHCT8vmfRcdiMrSZ5AczYepIUbTcAHwSSHsaZ5lpAHIB49SnLmZhpo+m7/AKvaZ9ytIBsmWuOd3ANYI5+OfcR6JxNkzp5jUfOkiOga35ynraJdMbkaRRFbWpTSqDi1w9yyQmy2PE0XGWkG8rGKpiRvFvS3yS5o0YfJ1rtU2qFKByQeUA84BKFSrlEo7WozMMarm026uMdBvPkJUutsGTpD3sLgDUe/FVNLspjp7bvXwjo7ira1suPDj8kfC4ZtNjabLAANHlp9UoGwD/ix/wArHzc5OTOZJ27Gj3y7SALem/rMI9UCBInnPwCMwmSffun/ACU1qgh4nqjbpFDjBjNVDB7LNebj9FKVcTmqQ3+kdBr75UVsp3d0TUPtEF56uuB8Evhq/dtn87hPQcVkk7YJOCi3eb9VxRLatQ7nIIbIWXaOM7phcXdB81Q8RtMueXGSTpw9U92rjHVyZs07t8DTomLKQ0C6kpcnZ0cWPjtjfuC/2zmnduvu5pd+Da1sNAFuCcyxouQExxuJH5ZI4wYVIeQ+IAu3Sd6tXYTD5MMwEz4qj9P1PIb5wIVQrQZM8VeNjk06dNkRDGl5OgEX9XGPXgmoRkJXNB5ItdsROvBF7h7jIaSBpu6uv1SG06FUgDJYlocQZOSRmgcxI1tKvixNieHB7sWvUrF0zo0E1Gk/8WsHmpnBOkQeij6lQPqBgEFrTmGkd4RkjjamVM4ek2mOeg3m6OK0C+x3TdMEaFdwuLIxBpkQDTDmunUhxDhHLwn/AJJqK2UgG2rjyEk/siZTXq0n0iMtNxzOnW0FvT5gI49kl0TWLdZYPtUZa9UcKj/7it6rtkLFu3mB7nFvI0qAPHwPw96HMtB4JU2QYQiEkCg6okGqw+aFYeyuEsap1dZv9M6+Z+Cr2y8IcRUyaMF3nlub1KvdEAAAW3Dhw9yz55fojJnyfqhcm4OsH371yu8ieggcSRZEDQJjrr0+q5WJJF43Hqbe5LSoyhTUDRETxC5XrB3hjl5G0IlVhG+bwmtF81Hcj8v3QTb6IyRxEFsGzQRPRtz5WSOz3Z5q1LAnwjkNEhtEZmtaTDS+X82gE5ehMA8pSrHyZItuHzSfBRJ/x54IJoJ4hBBRZHPqpEVHaN37+Hklu5AFyu0yuodYFHDNFyJPE3Tiv7CSqPA1TLGYwD8wA6okim0QrsF32JZT/U9oMcJl3uBWt4XZ4EFxJi4BNvsLO+x9LvMa14BLWhxzR4ZNozaT4j6LVQIWiKMuSX0AhV/aW1TnLGGGts528u/S36qax1XIwnfFlSNoWpOPB1/iVMk+K0Vihbtj7u2vhzmmZsTeOBncZUrsitLjnkuAgb+vyVZ2NVIMEktfmPlGisPZ0zVjW10rFNyY2apWPcXg31XkNa4SyMxNhBBtw0Ca9nNrii6nReIbVc7KdIOg8jorSHw4KmjYuJq40d7Hc03OdTeIs2Za075iPRaaa6Epp3ZeNyzv8UsFNJlUC9N2U/0vt8Q31WjP0lVntVh+8w9Zp3sMf1C4PqArmrQEXTRisIjmlxDGiXOMAfPouscpvs5hP/KRc+FvTefOPQLFOXFWack+MbJfZGAbRp5R1cd7nH7HkpAO36fel/JEom8bvuSuvdMRYAyd/wAfNZEvLMDdga8knrA+qLinhreMzv8AehTJ1j14IuIYHEiIOoPFWUHp1Q4Xtv8ANRGzKs1H33n4p3HhuoXYrz39Qdf7kL9yZTJnGul1McyY6BPaDf8AKj3vHeN4wY90/BRG1NqOeSxphmhjV0fJDDG56QeODkyyOx9AWNWnI18Y+qCpeVBP/jL7NHootVR6Z4vF1LNpNBcdSTZo4p++iFxrI0T0bGVyvsDEVnf6uIIHBlvenmz9mswbi4k1GmMwqHNpvvwU5lUVt2sMsb9PVEpMXNKi8bLxTKpZkgCARGkKV2ftJmIbnpklsltxBkclnX4fVSx3dk+GIAO6Z+is/ZHDuoGtTcDAcC08Ru9xT4yT6Mq2ia257Cq2MwQqMcx1s9xfeCCPgrdjW52kb9yrWJpAjI4iW2PKyHIh+GS6IPYGEdRzF5BGazQZ/wABXHsi4E1anEgDoCR8veqY3CHDuqAHNmuOU6CVfdj0RSpMZvDRm5ui5KvFHZeeVKkS76gSWGreLXjvTepUlJNcDotBjJov8Kgdq1JzCd0+QcCfcCnTq1lWu0+0BSw9V83LMrervCPihk9BGUAzDRq6APOwV3o0wxoA0aAB8AqhsGlnxDBFmy70FveQroB77eg+q5ed+5IvPK3QtOv305ojRJA0HxI+S64jz13oTlDZGh18igEHK7jobfNNqOLIgRI+XBOcQ2GGeNjwBUbIQPTIOcS6W2soLZboxDucqaxJOTWFBYF0VvMq49MjH+13lpY4bnAHo45fmobLCldvNmm4b4UTTfIBOu9PwdD8DpsNPNBDKUE412XJ+iJTF0EECDZF7f2g+nOWLclCUcY6q4Zo8gggmeDNkZJbOqlj8w1GU+jo+a1Sk6Wg8QEEFPxvJmide5McbRD4njusggtIa7GOGwjS50iYIiekqR7woIK4hSAKxQ706oIIgRJ2IcqJ+IuLdNKn+WHOjmIA9xPqgglz6Lh2QXY7/ffypn+5quTB8/iggubl/sAyfIM5up5fOEnUu6500QQQCxF9QtBA0KbUxdBBDIiFMV7ChKHt+fzQQVw6JIf7Q9lI7ZwzWFmURLfgV1BMxdjMPyI2EEEFoN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WFhUXGBgXGBgXFxwYGhgYFBgYFxgXHBcYHCggGBwlHBQXITEhJSkrLi4uFx8zODMsNygtLisBCgoKDg0OGhAQGiwcHCQsLCwsLCwsLCwsLCwsLCwsLCwsLCwsLCwsLCwsLCwsLCwsLCwsLCwsLCwsLCwsLCwsN//AABEIAQQAwgMBIgACEQEDEQH/xAAcAAAABwEBAAAAAAAAAAAAAAAAAgMEBQYHAQj/xABAEAABAwIDBQUGBAUEAgIDAAABAAIRAyEEEjEFQVFhcQYTIoGRMqGxwdHwB0JS4RRicrLxIzOCkkNTc6IVJDT/xAAZAQACAwEAAAAAAAAAAAAAAAACAwABBAX/xAAlEQACAgICAQQCAwAAAAAAAAAAAQIRAyESMUETIjJRBEIUM2H/2gAMAwEAAhEDEQA/ANBDBwXe6C6CmVbH+IAC288lmSsY2Onty3JELoXa1EPblcJBXH2IHJC0QOAjBcC6hLOo4XAEZWQK8WKkOy//APO3q7+4piQn/Zj/AGf+TvimY+wZFP7U7Kc/F1nAE+xu/kaPkmOzP4ii94p1HNGQuym4lt7NO86LURQbmLou6J8khW2dTcZyidJHA6rQLop+z+1FS/fUQQBJcwwY45Tr6qewG26VT/bqif0v8J6X/ddq9nm3ymJBEdVA4zsu4XA9FZWy3/xke20t56j1HzhOKdUOEggjiDKz+nVxNCMr3Afpdce+3onlHtHf/WokH9dIwfTf6qUXZcqlBrtQmtTA8D6pps/bVN9m1gf5X+F3yUqKvEIXEtMjX0iNQiZVMAgpKphWnl0QuIXIjMqGVO34QjS6RLENFiJaky1OcqK5qqixtlQSuVBVxKIjEaEcbJi1g1T6sND194TfD0vCFUWRhA8k2MAWTlg06IUqMSOc+qOBBAVSZELhGARWo7UoI6EYBcARoVkAQnnZn/bdye5NAnXZk+Gp/wDIUzH8gZEuTcIyI/UefwR1pAAgguEqECVaDXagFRmJ2DTd7Ph6aKXQUIVHGdlzuAcPem+Dw9WgPC94uRB8TRwsbeSuyK5gOoBV2VRW8Nth4bNUMfzpyx3mwm/kVLOx5LGuYJzODRm3SN46hcr7Gpu0EdErVIpU5gnLGnWPmqIFp7SAJFQFhG8+yeh+qeWcNxCZ0toUn6mD/MI9+iBwDdabiwnew29ND6KFi78KN1k3qYcjn0XRUrM9poqDi3wu/wCpsfcnFHFNdYG/A2PoVTiWmR5agpVdQ8SWVB+iSoxfqlazJaRyUe2tAJ5/sElBMfM3Lr/aHRI4JpNyfvgnFRtwhZaFGo4XAjBAWGC6AuBGAVkAnHZv/wAo/n+SRDeCaYvbFPZ9KpUrH2neFo1cY0HFFCVSKa0Wes9rRmcQAN5MAWPFUTtF+JdKmXMwwFVwt3h/2wd8fq66dVmfavtlWxjv9QkMmW0Wm3U8VANrF2v7D6rStiy47Q7a4qtIdWdB3N8I9B80wp7Zqbqjp/qOnVV8VOP39UYYgIqKs0Ps120q0CA45qc3BuY3xzWu4PFMqsa9hDmuEgj71XmeljFY9i9scRhm5abwGzMEAifPRXRLN7QWZ7E/EwmBXYDpLm2PWND+6v8AsralPEMz0nSBY2iDwVUSx3N/vkuVqQc0tOhRiLz9/dl1QsjnbGp/lzN85HoVxuAc0eF2+bWUkgoQjxiKjfabI+94sunF03e2I6j5hP0jVwrXaj5KyCPg/wDaf+6CROxmfqd7vogoUQFWtFgJPLcmNChDwDe5PnzRMDtBpMC/31UoWSJ37vJY7oZ2LNCJW1CWZcJHEahU2EHCOEVqMEBAwRgEUJVjST7lLJQhtLHsw1F1Z5nLoOJ3DosL7S9oKmKqmrUM65W7gOA4Ky/ih2gFSp3LHeCnYx+Z30mfcs7JJPPd0TcUfLJI6DeTqUqXwEk3VErifv0WpCgr6x/yUZtfiJRaeEJTvC7PLtxTbSB4thadVs+yfVL/AMSOHvT6lsSUersJwBIuq5xLeKZHMxh3WVl7K9p6uFqBzHW3tPsuHAjd1VZq4ct1slKAj5plJoVtM9NbF2qzFUm1aeh1G9p3gp+sj/CrbJZV7onwvgR/N+UrXEhqmOAgggqIBBBBQgEEEFCFJGBa24AB5DVPKLgbcFGvxbmATeTH+E5oYkDisIwf4c2jhZExY9nzQZXbx9y5iagOWDxQlnWo4RGo7QoWGUP2s29/C0HuBh8Q3qf2+Ck8RWDGlx0AlZN+I20yajWEyRLnf1O3eQEeStK3RCn4qsXOuZJMnqUlMAuPl8vvkiC6Nih7DPX6rXFAMTpWAn7OqcUWZim1R/ijcPmpXZdG3NHdEirH+EwcqawuDDQk8HTUmxqU5GyMEcoYcJ+3DWXMO1PWiyAOtFQ2/s4EEhVam4tMHotMx+FDgVm+1aOSoQtmCdqjB+RCtk72arllQOG6D6Feg9n4nvKbH/qAPnvXnDZz4Pktp/Drane0MhN2qZFuxUei3IIIIAgIIIKEAgggoQpmMw7SWiLzKeUcG1F7uXAncE8phY9DAjcIEhXokAGIv9/BSLNJTbaDrN6/JC0WINRg4DVIucdyb4ms1jSTEC5JSrCGW3sY0Nc91mU/EefD74rEdr401qrnu/MSfp6QrN217SGtNNh/0wZ/qM6nkqUHSVoxR8gyFqAlw9fojfnJJ0+sImDdJJ3fcfNJV6kF6euwGJYY5yTzVp2ZQ0VX2dLTJaY6KwYDbdNpggzoilYzFJLstGFZCe0wo7CYwOEjepKmYEpJti0O6CeSFVNpbf7swxuYpvT2ziKv5Mo6fZRKDaFTzRWi5ubIKzntVTioCrThcZVA8Uxwg/RV3tI4VCI14JuFNSM+ealEY4SpBBV87E7RNCu0/kcRPQrNsPVix3KwbIxuUi60SVoyKR6MBXVE9l8b32HY46jwzxhSyQNAgggoQCCCChCgN7QN3sqj/j9E4p7fo73OHVj/AJBFFAIfww4LncxtCh27TM5Hg9QR8R9yiY7tEx0Sx7bgy1uYT5LowbeC4/Ag6Ej0PxQttloi9sdp2NaO7ZUc+YAyZRJMiS6FUO020cRUZNVzabJjKJuebjrHAWVw21sVzmWc4kGRlyN87hZptbZ2IqPdncXNpgHxXu6XabyAOWqKKLZXtoVROVvrxTV7oHu+qGJtvuSmtdy2RQtsk8GAGT5JNzpqEDeuUHQ3z+/inmzsDmdmNwdD8QeB5IlorsfU68NOVgMbyPgEMJiGukvYHW3GIPHQz0Ui9jYjLPRJii2LNVqSL9N9iYxWQNLOOhT/AP8AzxgANAnjdReGpipWDfysueBduHNWbGbOFWg5sQ6xEWIhBJqx8IyrRFYgEEmCTxj4Jj3lfPYvjiLact2inMHWbUbBs9tnA8t/Q6o+XgSmKVC/R5BtnVa7TcksPHX3JPbDC5zZAI3yNGi5PIgKUwFKdTKRxxbUDouxti7cSPyjiARcqlPYUsWqKLj6gLmhoiNZ5pXB14PTRNMYfEY4pKg4jzWtdGBo3b8KtqB7H0yb2cB6ytAWDfhrjyzFUzNiYN9c1o5reQs8tMdHoCCCCosCCCChCmhGARWo4XMHBgEcIoRwrKOVWyCOKq+0sAGurNI9trXNH6iAWuH9n/ZWlxVf7YNLqbTMOafURccpVeQkYPjR4jyTPEahTNbCGTaZGbpJ+/VRO0GQVugxcjtKtYqc2CD3QItJJPDUxbeqxg3XI+7K4dnmRSaDuLvj+6uekFiVsf8AdVI3eh+qIcM/e6Byt+6lXuDWptT8VzdLs3cEF2bhgIy+as1MS0W0UTgqzWnQ6qYpY9oEgSeCphRVERjsI0mQ023zEHlGiRw9Au0qP6Eg+9wUrUqOeC2AAT5qJxNM03TuRJk4omsFgB+Zz3cpgf8A1hKbZIbReAAAGmAE2wGJJGqG26gGHqOdoG36Kr2DkpRZm2IMOsZOvzSNF10atVaarSPZBE85RWCHbvaNxpqugujjvstnY9xbUa8AOynQ77EH4r0RhMWHgQHCwMFpEcpIheeeyDgHjNpInp5L0bRjKI0i151571nl8hqWg6CCChAIIIKEKYEo1JBKBcwaKBGCIEcKyB3NUB2tcalFwpiXaE7o0NlYQ6xH3ZImk0zO9UEjI8fgm0MLTqgzmaWHcbxEb9x/dUXaDJknWVpXbTY72VWTJotnIAbNc6SR5Wg81Rdq0LbuFuIsfgtGKRUkVmmIeOoVx7MVA5rm7wZ9f8Kr1aVw7h9hL7G2p3OIDj7B8Luh3+X1WmatAQfGReqjTIBuPmjNxtIOyFwD9zTYmeHFOy2RbTUJhtDZ7asEjxNu0jUEXEHqs6Zut+B4XgIU8QEMPtR7Whr6bXkRLtCcsa2ibJ/R2wGuzCg3NETIj4Igk39BsNXMTlcRBMxaG6mUyG12V3OYxjzEy4iGiOZ18k6xGNq1m92crWHVrRqDuk7kth8O1jYaALXVPRexrslntcJskO3WIyYQt3vLW+pk+4FS+Fpho96p3bbEitUFNp/22uceBILQL8gXeivGrmhOeVQKvijdv9Lfdb4AI9MaJsHZngDgPcn1BkkBbmzmpFr7JYdz6jWNIDt2YwDG6Tbgt42dtFrWtZUb3TtIIIZO/K6IAvpKxLszTLXNc2zgZB1IyX03iNRwlbpsjFirSYSMpiC0mYcBcAnULPex1aH4K6uNEaLqIECCCChCmNRmooRguYNFAjhECMFCBwjQihGChCO7Q4UvpQ1gcbHnbdf7usV2zIzAgNDDDr3zXm27TRb47QrLNodlv4ms4h4ojwlznnMHucHEvy3lxM3tu3lHF0F2Zhi9LaG/7qHcDN9Vpj+xT2031HEd22YcSGh0GJg6afBU3abDXe6plaIDWwxpA8IjMeEgafutcMiYqUWTfYjajnNNF2jRmaeUgFvlmHkeStBWbbKq933oOjmW4hwc0tI5kjL0cVeNk44vaM2sC/H90GSO7NOCeqZI1ACFxrF0g+ScUigs1jjCti6dNCRpGyLWxAFgqbKboadpNq/w1B7xd8Q0czYHoNVQNmNLyH5/aBzki8k3nifzTw52U721eTRM62VHwtcgEbjw5XWnDH2nO/Ik3ImdnBtPFw8Et8QIETcEWzWmTvU87ZUUqFQR4nVGzP5qQAPwPqqxQs7dMDfO4b1adlXYx7SHNa4E8WO004OiOo5hHNuhcEW/sjTY+rScbNLg1+6JNnetvNarS2GGOlj3ZTEsdcQIiDqCIssvwuBLM7rPY9pLsp0BFnAiwI3g2glaH2M2u6rSy1CCWnKDNzGgM8jbj5FJi02NmnRZGiF1cK6nCgIIIKEKW1HCI1HC5Y0UCMEUFGBVkDgowSYSlNpOgJ6BWQM4SCOKhNsYEucDTvUgDLo1wBtJi29WA0CPagdTf0CjamLoB5DqjQ72YzXG+OX7olBsnKjN8RsLE4qoaNep3NGmbi7pnxEiPCOEnf5pPthWweGoDD4fI6A6S1weC94LZLhqRf1WrfwdCsJcxlQEQZhwI4HikMR2cwJbfB4Z0aA0Wa7hpxTo435YLyf4eXMefZjd71cNh3ptPEArYXfh7s2tIqYWkCDE0ppRp/6yOKjcb+Fjabf/ANOqYGlOrB8g8D4g9UyStaCxzSeyjsedNyXaSVythX03llRpa5pgg7vvijNWezXbHLGuI1hHFOF2ibIVHWVNk7Kl2wPhjiqZh2ancrn2sHhlU59gBxK2YX7TJmXuDGvuUtsfHnMGAgCp4DNgZg38wPcoJx5KwdkdmGqXmLARuNyJ379L80eSSUbYi6Ne7K459FrsNWYDmBayoXCANHAE7jrz3ahWrs7snvGurMe6nmqOLWwC20AG9zcRrFtFnmHaGta2s+q9o3NcNQIGokxob6LUezvaPD1KDMssygNylpsRbUSN2qzQcW7HPJrRO4bPlHeZc2/LMHnfTolUjTxbHGGvaTrAcCfRLLRYsCCCChClNKOEmCjBcwaKApRgn4nkOMpJqhtoYrvLAnJw/VzPEcEGTJxBbodYzbrWSKbc5/UTDB0Au7rYJvR2riKhDTXLQb5abWtPSQJCjss9B8kps0t/1XvnKGwI1JJkRz8KTjnKU0UtsndoVi5oZmLAfbcTBiNAdQSd6NszZdNonLrfQJhgcFdgMgWe6XEmeBd6DyTbtFtWs2u1lPwsnXe5xnw8TYT58l0RtJFrfQbBOUTuMXnyuoXDbdLwBQo1H5RHeVw5oMDUWOY2M6KU2Riy+k1z/auDuki034wu43FMbAc17hlc092JyMdEkx/SNL6wNUVlUg2BwLqVMB7sxlz3b5c9xe6BwEkAbhHBN9m41tX/AFKbX04cA5tRpY65iCDxF73uN6eUtoCqWua10EfmDmHW1iNCQl3AnVoAnjM+5XYNFT/EnAWZWAuDkJ/lOk9D/cqM0rSO01MuwlVuoAzCd2W8dLLNEufZoxfGh0KgCTrVUg03SdWpdANGW2cOHsgqm1KFoMj5FXTFVJChqmzXVDw+PonY5UJyQsrrsOFpXY3B9xhWOOrpebfquPcAFCYTYtNrms9qo8gCd3E+QBPkr2cPAawaAD0+lglfk5bqJkyRrRGmk4kubEHVuk8xwU52Za9rC4iC5xdAuAHGQDbWEnXYALC8E/JOWVcgAGm4HSyTzAsteBq5gM0HeLT79ylNn1XuJcXnICQBAmebjcgKmYbGuyFwdBmBFh0hWChiclNrTqb9TvPvhK9dwdotMnDi+aCgDiDxQQ/zMn2TkKN2dxd7v3SzMA3eT6hLtoHe5Rm3MYKQytMvPuXRmowVhq26I3buKF6dOOZnXkqtV2s9jspaOo+7KUrvDWkkidSSoKu5jjJIk71lUVLbRtjijWyUwuPogHvJvw06SpcVaVVrW0mwL21va/vPqqLjGENMXHyVg/C8FuHqlxmaxDZ4ZWW+KbCEYrSEygovRdyy3kfNEpYVgl3tFxLiSL3t6AADyTfE13SCNAfcu18SSIbbnw6I7IODUBIHCT8vmfRcdiMrSZ5AczYepIUbTcAHwSSHsaZ5lpAHIB49SnLmZhpo+m7/AKvaZ9ytIBsmWuOd3ANYI5+OfcR6JxNkzp5jUfOkiOga35ynraJdMbkaRRFbWpTSqDi1w9yyQmy2PE0XGWkG8rGKpiRvFvS3yS5o0YfJ1rtU2qFKByQeUA84BKFSrlEo7WozMMarm026uMdBvPkJUutsGTpD3sLgDUe/FVNLspjp7bvXwjo7ira1suPDj8kfC4ZtNjabLAANHlp9UoGwD/ix/wArHzc5OTOZJ27Gj3y7SALem/rMI9UCBInnPwCMwmSffun/ACU1qgh4nqjbpFDjBjNVDB7LNebj9FKVcTmqQ3+kdBr75UVsp3d0TUPtEF56uuB8Evhq/dtn87hPQcVkk7YJOCi3eb9VxRLatQ7nIIbIWXaOM7phcXdB81Q8RtMueXGSTpw9U92rjHVyZs07t8DTomLKQ0C6kpcnZ0cWPjtjfuC/2zmnduvu5pd+Da1sNAFuCcyxouQExxuJH5ZI4wYVIeQ+IAu3Sd6tXYTD5MMwEz4qj9P1PIb5wIVQrQZM8VeNjk06dNkRDGl5OgEX9XGPXgmoRkJXNB5ItdsROvBF7h7jIaSBpu6uv1SG06FUgDJYlocQZOSRmgcxI1tKvixNieHB7sWvUrF0zo0E1Gk/8WsHmpnBOkQeij6lQPqBgEFrTmGkd4RkjjamVM4ek2mOeg3m6OK0C+x3TdMEaFdwuLIxBpkQDTDmunUhxDhHLwn/AJJqK2UgG2rjyEk/siZTXq0n0iMtNxzOnW0FvT5gI49kl0TWLdZYPtUZa9UcKj/7it6rtkLFu3mB7nFvI0qAPHwPw96HMtB4JU2QYQiEkCg6okGqw+aFYeyuEsap1dZv9M6+Z+Cr2y8IcRUyaMF3nlub1KvdEAAAW3Dhw9yz55fojJnyfqhcm4OsH371yu8ieggcSRZEDQJjrr0+q5WJJF43Hqbe5LSoyhTUDRETxC5XrB3hjl5G0IlVhG+bwmtF81Hcj8v3QTb6IyRxEFsGzQRPRtz5WSOz3Z5q1LAnwjkNEhtEZmtaTDS+X82gE5ehMA8pSrHyZItuHzSfBRJ/x54IJoJ4hBBRZHPqpEVHaN37+Hklu5AFyu0yuodYFHDNFyJPE3Tiv7CSqPA1TLGYwD8wA6okim0QrsF32JZT/U9oMcJl3uBWt4XZ4EFxJi4BNvsLO+x9LvMa14BLWhxzR4ZNozaT4j6LVQIWiKMuSX0AhV/aW1TnLGGGts528u/S36qax1XIwnfFlSNoWpOPB1/iVMk+K0Vihbtj7u2vhzmmZsTeOBncZUrsitLjnkuAgb+vyVZ2NVIMEktfmPlGisPZ0zVjW10rFNyY2apWPcXg31XkNa4SyMxNhBBtw0Ca9nNrii6nReIbVc7KdIOg8jorSHw4KmjYuJq40d7Hc03OdTeIs2Za075iPRaaa6Epp3ZeNyzv8UsFNJlUC9N2U/0vt8Q31WjP0lVntVh+8w9Zp3sMf1C4PqArmrQEXTRisIjmlxDGiXOMAfPouscpvs5hP/KRc+FvTefOPQLFOXFWack+MbJfZGAbRp5R1cd7nH7HkpAO36fel/JEom8bvuSuvdMRYAyd/wAfNZEvLMDdga8knrA+qLinhreMzv8AehTJ1j14IuIYHEiIOoPFWUHp1Q4Xtv8ANRGzKs1H33n4p3HhuoXYrz39Qdf7kL9yZTJnGul1McyY6BPaDf8AKj3vHeN4wY90/BRG1NqOeSxphmhjV0fJDDG56QeODkyyOx9AWNWnI18Y+qCpeVBP/jL7NHootVR6Z4vF1LNpNBcdSTZo4p++iFxrI0T0bGVyvsDEVnf6uIIHBlvenmz9mswbi4k1GmMwqHNpvvwU5lUVt2sMsb9PVEpMXNKi8bLxTKpZkgCARGkKV2ftJmIbnpklsltxBkclnX4fVSx3dk+GIAO6Z+is/ZHDuoGtTcDAcC08Ru9xT4yT6Mq2ia257Cq2MwQqMcx1s9xfeCCPgrdjW52kb9yrWJpAjI4iW2PKyHIh+GS6IPYGEdRzF5BGazQZ/wABXHsi4E1anEgDoCR8veqY3CHDuqAHNmuOU6CVfdj0RSpMZvDRm5ui5KvFHZeeVKkS76gSWGreLXjvTepUlJNcDotBjJov8Kgdq1JzCd0+QcCfcCnTq1lWu0+0BSw9V83LMrervCPihk9BGUAzDRq6APOwV3o0wxoA0aAB8AqhsGlnxDBFmy70FveQroB77eg+q5ed+5IvPK3QtOv305ojRJA0HxI+S64jz13oTlDZGh18igEHK7jobfNNqOLIgRI+XBOcQ2GGeNjwBUbIQPTIOcS6W2soLZboxDucqaxJOTWFBYF0VvMq49MjH+13lpY4bnAHo45fmobLCldvNmm4b4UTTfIBOu9PwdD8DpsNPNBDKUE412XJ+iJTF0EECDZF7f2g+nOWLclCUcY6q4Zo8gggmeDNkZJbOqlj8w1GU+jo+a1Sk6Wg8QEEFPxvJmide5McbRD4njusggtIa7GOGwjS50iYIiekqR7woIK4hSAKxQ706oIIgRJ2IcqJ+IuLdNKn+WHOjmIA9xPqgglz6Lh2QXY7/ffypn+5quTB8/iggubl/sAyfIM5up5fOEnUu6500QQQCxF9QtBA0KbUxdBBDIiFMV7ChKHt+fzQQVw6JIf7Q9lI7ZwzWFmURLfgV1BMxdjMPyI2EEEFoNh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s://scontent-dfw1-1.xx.fbcdn.net/hphotos-xfl1/v/t1.0-9/12311043_429682273901371_7099778175889702002_n.jpg?oh=59c401445e82dd5e0c2e0a10691447bd&amp;oe=56FF359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685800"/>
            <a:ext cx="2072878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1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-cache.oppcdn.com/img/v1.0/s:14975/t:QkxBTksrVEVYVCtIRVJF/p:12/g:tl/o:2.5/a:50/q:90/2520x1220-KAeYWE6o1TZxp0QK.jpg/1077x1220/9bb2b1c63179cf308e54dba326362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067175" cy="57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7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cache.oppcdn.com/img/v1.0/s:14975/t:QkxBTksrVEVYVCtIRVJF/p:12/g:tl/o:2.5/a:50/q:90/2520x1220-R1Ca5jSy6FYTO9Nk.jpg/813x1220/fdb927595a4970a1f208c896b20d07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020764" cy="603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6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amfa.org/storage/BasicImage/Fliegel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34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4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3.otherpeoplespixels.com/sites/14975/assets/CC3nvejJTEE2cP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34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5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3.otherpeoplespixels.com/sites/14975/assets/yeLO1P11cNmfdX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3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3.otherpeoplespixels.com/sites/14975/assets/8touV0UxXUtvD8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4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-media-cache-ak0.pinimg.com/736x/fd/81/27/fd81278e4392d665718df0f03df46a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5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layartcenter.org/v/vspfiles/assets/images/bird%20figure%20front_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19" y="8382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0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-media-cache-ak0.pinimg.com/736x/7f/b2/1c/7fb21c361e38ef3b26448c0b2c12ec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6211"/>
            <a:ext cx="7134225" cy="53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152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3.otherpeoplespixels.com/sites/14975/assets/F0xoJ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4191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0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cache.oppcdn.com/img/v1.0/s:14975/t:QkxBTksrVEVYVCtIRVJF/p:12/g:tl/o:2.5/a:50/q:90/1640x830-woCs8tntMvdkkKG7.jpg/1245x830/31885872bed417ba6c3c932879098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977188" cy="53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20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3.otherpeoplespixels.com/sites/14975/assets/YswjxVO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0200"/>
            <a:ext cx="46482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33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3.otherpeoplespixels.com/sites/14975/assets/6JoikGiULAZL6Mz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4958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5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3.otherpeoplespixels.com/sites/14975/assets/8touV0UxXUtvD8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72" y="310055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6388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Write a paragraph about this picture. Make up </a:t>
            </a:r>
          </a:p>
          <a:p>
            <a:pPr algn="ctr"/>
            <a:r>
              <a:rPr lang="en-US" sz="2800" dirty="0" smtClean="0"/>
              <a:t>a story. (5 sentences)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877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cache.oppcdn.com/img/v1.0/s:14975/t:QkxBTksrVEVYVCtIRVJF/p:12/g:tl/o:2.5/a:50/q:90/1640x830-CYfxiydE5bYFhe4c.jpg/1245x830/33680c82388589d0e6930446bd9f2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381000"/>
            <a:ext cx="9120188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5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-dfw1-1.xx.fbcdn.net/hphotos-xpt1/v/t1.0-9/12208403_424670611069204_512726033909122279_n.jpg?oh=5a53f03864f6822d4e98f6a124f42547&amp;oe=573FE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156200" cy="69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7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-dfw1-1.xx.fbcdn.net/hphotos-xfl1/v/t1.0-9/12239542_424670541069211_1429172978172460767_n.jpg?oh=050e71a12780013aaffd888787f02d86&amp;oe=573CC3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304800"/>
            <a:ext cx="7238198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9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-dfw1-1.xx.fbcdn.net/hphotos-xlp1/t31.0-8/12039141_414843315385267_883385848790770549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673850" cy="50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4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-dfw1-1.xx.fbcdn.net/hphotos-xat1/t31.0-8/11893892_414843195385279_16423028325468675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842250" cy="58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2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-dfw1-1.xx.fbcdn.net/hphotos-xpf1/v/t1.0-9/12313969_428607677342164_7387153708469281713_n.jpg?oh=3b7c559632866494ab2edd2c8f716d76&amp;oe=56FBA1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9" y="52387"/>
            <a:ext cx="508634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4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-dfw1-1.xx.fbcdn.net/hphotos-xaf1/v/t1.0-9/12360035_430622747140657_8726603205845114606_n.jpg?oh=fa840f5e20f00635b33d17f779eed1dc&amp;oe=573A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685800"/>
            <a:ext cx="5314949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8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Shanna Fliegel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PFISD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Shanna Fliegel</dc:title>
  <dc:creator>Abigail Soto</dc:creator>
  <cp:lastModifiedBy>Abigail Soto</cp:lastModifiedBy>
  <cp:revision>6</cp:revision>
  <dcterms:created xsi:type="dcterms:W3CDTF">2016-01-21T14:41:12Z</dcterms:created>
  <dcterms:modified xsi:type="dcterms:W3CDTF">2016-01-21T15:27:41Z</dcterms:modified>
</cp:coreProperties>
</file>