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0" y="3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3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5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7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2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5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8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229F-781B-4841-AA2C-7A88777F508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8B73-D7AB-4C67-A764-614053B6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1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16452"/>
            <a:ext cx="3352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Shading Assessment</a:t>
            </a:r>
          </a:p>
          <a:p>
            <a:r>
              <a:rPr lang="en-US" sz="1200" dirty="0" smtClean="0"/>
              <a:t>Accurately draw and shade this photo in the space below.  45 minutes</a:t>
            </a:r>
          </a:p>
          <a:p>
            <a:endParaRPr lang="en-US" sz="1200" dirty="0" smtClean="0"/>
          </a:p>
          <a:p>
            <a:r>
              <a:rPr lang="en-US" sz="1200" dirty="0" smtClean="0"/>
              <a:t>You will be graded on the following: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Accuracy of value </a:t>
            </a:r>
            <a:r>
              <a:rPr lang="en-US" sz="1200" dirty="0"/>
              <a:t>	</a:t>
            </a:r>
            <a:r>
              <a:rPr lang="en-US" sz="1200" dirty="0" smtClean="0"/>
              <a:t>      20 points</a:t>
            </a:r>
          </a:p>
          <a:p>
            <a:pPr lvl="0"/>
            <a:r>
              <a:rPr lang="en-US" sz="1200" dirty="0"/>
              <a:t> </a:t>
            </a:r>
            <a:r>
              <a:rPr lang="en-US" sz="1200" dirty="0" smtClean="0"/>
              <a:t>     (</a:t>
            </a:r>
            <a:r>
              <a:rPr lang="en-US" sz="1200" dirty="0"/>
              <a:t>min. of </a:t>
            </a:r>
            <a:r>
              <a:rPr lang="en-US" sz="1200" dirty="0" smtClean="0"/>
              <a:t>5</a:t>
            </a:r>
            <a:r>
              <a:rPr lang="en-US" sz="1200" dirty="0"/>
              <a:t> </a:t>
            </a:r>
            <a:r>
              <a:rPr lang="en-US" sz="1200" dirty="0" smtClean="0"/>
              <a:t>values, #1 &amp; #10)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Accuracy of drawing                 </a:t>
            </a:r>
            <a:r>
              <a:rPr lang="en-US" sz="1200" dirty="0" smtClean="0"/>
              <a:t>20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Quality </a:t>
            </a:r>
            <a:r>
              <a:rPr lang="en-US" sz="1200" b="1" dirty="0"/>
              <a:t>shading </a:t>
            </a:r>
            <a:r>
              <a:rPr lang="en-US" sz="1200" dirty="0"/>
              <a:t>	 </a:t>
            </a:r>
            <a:r>
              <a:rPr lang="en-US" sz="1200" dirty="0" smtClean="0"/>
              <a:t>     </a:t>
            </a:r>
            <a:r>
              <a:rPr lang="en-US" sz="1200" dirty="0"/>
              <a:t>20 points</a:t>
            </a:r>
          </a:p>
          <a:p>
            <a:pPr lvl="0"/>
            <a:r>
              <a:rPr lang="en-US" sz="1200" dirty="0"/>
              <a:t> </a:t>
            </a:r>
            <a:r>
              <a:rPr lang="en-US" sz="1200" dirty="0" smtClean="0"/>
              <a:t>     (smooth, no gaps, no streaks)  </a:t>
            </a:r>
            <a:endParaRPr lang="en-US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Composition</a:t>
            </a:r>
            <a:r>
              <a:rPr lang="en-US" sz="1200" dirty="0" smtClean="0"/>
              <a:t>                               20 points</a:t>
            </a:r>
          </a:p>
          <a:p>
            <a:pPr lvl="0"/>
            <a:r>
              <a:rPr lang="en-US" sz="1200" dirty="0" smtClean="0"/>
              <a:t>       (</a:t>
            </a:r>
            <a:r>
              <a:rPr lang="en-US" sz="1200" dirty="0"/>
              <a:t>fills the square)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Craftsmanship </a:t>
            </a:r>
            <a:r>
              <a:rPr lang="en-US" sz="1200" dirty="0"/>
              <a:t>	       20 points</a:t>
            </a:r>
            <a:endParaRPr lang="en-US" sz="1200" dirty="0" smtClean="0"/>
          </a:p>
          <a:p>
            <a:r>
              <a:rPr lang="en-US" sz="1200" dirty="0" smtClean="0"/>
              <a:t>       (No smudges, smears,  or fingerprints)	</a:t>
            </a:r>
          </a:p>
          <a:p>
            <a:endParaRPr lang="en-US" sz="1200" dirty="0"/>
          </a:p>
          <a:p>
            <a:r>
              <a:rPr lang="en-US" sz="1200" dirty="0" smtClean="0"/>
              <a:t>		__________%</a:t>
            </a:r>
          </a:p>
          <a:p>
            <a:pPr lvl="0"/>
            <a:endParaRPr lang="en-US" sz="12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3861727"/>
            <a:ext cx="5791200" cy="5272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12617" y="3276600"/>
            <a:ext cx="687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Name:__________________________________ Period: __________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 t="15607" b="13168"/>
          <a:stretch/>
        </p:blipFill>
        <p:spPr bwMode="auto">
          <a:xfrm>
            <a:off x="600075" y="600075"/>
            <a:ext cx="2701694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89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Ivy</dc:creator>
  <cp:lastModifiedBy>Abigail Soto</cp:lastModifiedBy>
  <cp:revision>11</cp:revision>
  <cp:lastPrinted>2015-10-20T14:07:48Z</cp:lastPrinted>
  <dcterms:created xsi:type="dcterms:W3CDTF">2014-10-21T14:44:14Z</dcterms:created>
  <dcterms:modified xsi:type="dcterms:W3CDTF">2015-10-20T14:22:46Z</dcterms:modified>
</cp:coreProperties>
</file>