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4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6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2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0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0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1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DDC2C-A840-4B17-AAEC-E61B5D2B874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3997-6190-4F99-B35B-9C760A7C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Get out sketchbook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Printmaking Design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Printmaking Plate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6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Ladibug 2.0\04-26-2016-08-56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143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228600"/>
            <a:ext cx="42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Step 1- Draw image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922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Ladibug 2.0\04-26-2016-09-25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5347" y="420468"/>
            <a:ext cx="8576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2: Fill the background. No empty Space!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128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360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3- Add thick lines, color in spaces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5" name="Picture 3" descr="H:\Ladibug 2.0\04-26-2016-09-46-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" t="10471" r="7030" b="7292"/>
          <a:stretch/>
        </p:blipFill>
        <p:spPr bwMode="auto">
          <a:xfrm>
            <a:off x="685800" y="1199078"/>
            <a:ext cx="8201025" cy="563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5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67754"/>
            <a:ext cx="51307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Step 4- Draw on plate</a:t>
            </a:r>
            <a:endParaRPr lang="en-US" sz="4400" dirty="0"/>
          </a:p>
        </p:txBody>
      </p:sp>
      <p:pic>
        <p:nvPicPr>
          <p:cNvPr id="4098" name="Picture 2" descr="H:\Ladibug 2.0\04-26-2016-10-09-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" t="7693" r="7822" b="13190"/>
          <a:stretch/>
        </p:blipFill>
        <p:spPr bwMode="auto">
          <a:xfrm>
            <a:off x="412955" y="1137195"/>
            <a:ext cx="8244348" cy="542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03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Ladibug 2.0\04-26-2016-10-10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838200"/>
            <a:ext cx="43811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Do not carve deep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921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Ladibug 2.0\04-26-2016-10-52-5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5" t="11875" r="35469" b="21875"/>
          <a:stretch/>
        </p:blipFill>
        <p:spPr bwMode="auto">
          <a:xfrm>
            <a:off x="1543050" y="814388"/>
            <a:ext cx="6076950" cy="633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77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598"/>
            <a:ext cx="756187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DO NOT CARVE</a:t>
            </a:r>
          </a:p>
          <a:p>
            <a:r>
              <a:rPr lang="en-US" sz="8800" dirty="0" smtClean="0"/>
              <a:t> PENCIL LINES!!!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2732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48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Get out sketchbook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out sketchbook</dc:title>
  <dc:creator>Abigail Soto</dc:creator>
  <cp:lastModifiedBy>Abigail Soto</cp:lastModifiedBy>
  <cp:revision>7</cp:revision>
  <dcterms:created xsi:type="dcterms:W3CDTF">2016-04-26T14:01:47Z</dcterms:created>
  <dcterms:modified xsi:type="dcterms:W3CDTF">2016-04-26T15:55:25Z</dcterms:modified>
</cp:coreProperties>
</file>