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70" r:id="rId8"/>
    <p:sldId id="271" r:id="rId9"/>
    <p:sldId id="259" r:id="rId10"/>
    <p:sldId id="261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0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93422-DC45-4B22-888A-55408FCF0473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3EA3-D999-4C1A-86D3-C2372F31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504508"/>
            <a:ext cx="9144000" cy="1275397"/>
          </a:xfrm>
        </p:spPr>
        <p:txBody>
          <a:bodyPr/>
          <a:lstStyle/>
          <a:p>
            <a:r>
              <a:rPr lang="en-US" dirty="0" smtClean="0"/>
              <a:t>Paper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734"/>
            <a:ext cx="12077908" cy="37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Goals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Movement</a:t>
            </a:r>
          </a:p>
          <a:p>
            <a:r>
              <a:rPr lang="en-US" sz="4400" dirty="0" smtClean="0"/>
              <a:t>Focus on positive vs. negative space</a:t>
            </a:r>
          </a:p>
          <a:p>
            <a:r>
              <a:rPr lang="en-US" sz="4400" dirty="0" smtClean="0"/>
              <a:t>Intricate, white paper</a:t>
            </a:r>
          </a:p>
          <a:p>
            <a:r>
              <a:rPr lang="en-US" sz="4400" dirty="0" smtClean="0"/>
              <a:t>In-the-round, free standing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94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" y="237852"/>
            <a:ext cx="6082665" cy="40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aper scul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35" y="2847656"/>
            <a:ext cx="5757545" cy="38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2320" y="955040"/>
            <a:ext cx="289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Fold or cut?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04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501644"/>
            <a:ext cx="4660265" cy="62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95" y="1620520"/>
            <a:ext cx="51244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94677"/>
            <a:ext cx="4172585" cy="55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809">
            <a:off x="7099871" y="470586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" y="822642"/>
            <a:ext cx="55721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5440" y="1259840"/>
            <a:ext cx="30707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Materials</a:t>
            </a:r>
          </a:p>
          <a:p>
            <a:r>
              <a:rPr lang="en-US" sz="4800" dirty="0" smtClean="0"/>
              <a:t>Paper</a:t>
            </a:r>
          </a:p>
          <a:p>
            <a:r>
              <a:rPr lang="en-US" sz="4800" dirty="0" err="1" smtClean="0"/>
              <a:t>Elmers</a:t>
            </a:r>
            <a:r>
              <a:rPr lang="en-US" sz="4800" dirty="0" smtClean="0"/>
              <a:t> glue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</a:t>
            </a:r>
            <a:r>
              <a:rPr lang="en-US" sz="4000" dirty="0" smtClean="0"/>
              <a:t>(paperclip)</a:t>
            </a:r>
          </a:p>
          <a:p>
            <a:r>
              <a:rPr lang="en-US" sz="4000" dirty="0" smtClean="0"/>
              <a:t>6 inches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1 week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0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2 sketches in your sketchbook</a:t>
            </a:r>
            <a:br>
              <a:rPr lang="en-US" dirty="0" smtClean="0"/>
            </a:br>
            <a:r>
              <a:rPr lang="en-US" sz="3600" dirty="0" smtClean="0"/>
              <a:t>Each ½ page</a:t>
            </a:r>
            <a:endParaRPr lang="en-US" sz="3600" dirty="0"/>
          </a:p>
        </p:txBody>
      </p:sp>
      <p:pic>
        <p:nvPicPr>
          <p:cNvPr id="1026" name="Picture 2" descr="Image result for paper sculpture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9" y="2413415"/>
            <a:ext cx="5042318" cy="33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per sculpture draw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31" y="2413415"/>
            <a:ext cx="4519793" cy="35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9997" y="1815869"/>
            <a:ext cx="372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Richard Sweeney</a:t>
            </a:r>
            <a:endParaRPr lang="en-US" sz="2000" dirty="0"/>
          </a:p>
        </p:txBody>
      </p:sp>
      <p:pic>
        <p:nvPicPr>
          <p:cNvPr id="1026" name="Picture 2" descr="Image result for richard swee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4523"/>
            <a:ext cx="7699448" cy="51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richard sweeney"/>
          <p:cNvSpPr>
            <a:spLocks noChangeAspect="1" noChangeArrowheads="1"/>
          </p:cNvSpPr>
          <p:nvPr/>
        </p:nvSpPr>
        <p:spPr bwMode="auto">
          <a:xfrm>
            <a:off x="155575" y="-144463"/>
            <a:ext cx="2853632" cy="28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ichard swee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richard swee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997" y="3441700"/>
            <a:ext cx="3506269" cy="22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ichard swee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4" y="122226"/>
            <a:ext cx="10064346" cy="67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ichard swee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7" y="163291"/>
            <a:ext cx="9454920" cy="62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5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82" y="1170305"/>
            <a:ext cx="8525453" cy="56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ichard swee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8" y="314324"/>
            <a:ext cx="9801225" cy="6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5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ichard swee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5" y="2370"/>
            <a:ext cx="10854748" cy="68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4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ichard swee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4" y="1486910"/>
            <a:ext cx="6477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ichard swee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62" y="447213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richard swee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02" y="3663373"/>
            <a:ext cx="4250170" cy="29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6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aper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9" y="1108365"/>
            <a:ext cx="7091468" cy="47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richard swee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33" y="213620"/>
            <a:ext cx="4167852" cy="27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aper sculpture art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97" y="3157703"/>
            <a:ext cx="3438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43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Paper Sculpture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PowerPoint Presentation</vt:lpstr>
      <vt:lpstr>PowerPoint Presentation</vt:lpstr>
      <vt:lpstr>PowerPoint Presentation</vt:lpstr>
      <vt:lpstr>PowerPoint Presentation</vt:lpstr>
      <vt:lpstr>Draw 2 sketches in your sketchbook Each ½ page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Sculpture</dc:title>
  <dc:creator>Abigail_Soto</dc:creator>
  <cp:lastModifiedBy>Abigail_Soto</cp:lastModifiedBy>
  <cp:revision>8</cp:revision>
  <dcterms:created xsi:type="dcterms:W3CDTF">2017-08-31T14:35:34Z</dcterms:created>
  <dcterms:modified xsi:type="dcterms:W3CDTF">2018-08-30T15:28:30Z</dcterms:modified>
</cp:coreProperties>
</file>