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1" r:id="rId5"/>
    <p:sldId id="272" r:id="rId6"/>
    <p:sldId id="273" r:id="rId7"/>
    <p:sldId id="257" r:id="rId8"/>
    <p:sldId id="258" r:id="rId9"/>
    <p:sldId id="259" r:id="rId10"/>
    <p:sldId id="260" r:id="rId11"/>
    <p:sldId id="276" r:id="rId12"/>
    <p:sldId id="261" r:id="rId13"/>
    <p:sldId id="262" r:id="rId14"/>
    <p:sldId id="263" r:id="rId15"/>
    <p:sldId id="264" r:id="rId16"/>
    <p:sldId id="265" r:id="rId17"/>
    <p:sldId id="266" r:id="rId18"/>
    <p:sldId id="267" r:id="rId19"/>
    <p:sldId id="268" r:id="rId20"/>
    <p:sldId id="26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5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E6FBF-C432-4AED-96DC-0124D0F6EA1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380341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E6FBF-C432-4AED-96DC-0124D0F6EA1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362035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E6FBF-C432-4AED-96DC-0124D0F6EA1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208454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E6FBF-C432-4AED-96DC-0124D0F6EA1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283283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E6FBF-C432-4AED-96DC-0124D0F6EA1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87871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E6FBF-C432-4AED-96DC-0124D0F6EA1F}"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132812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E6FBF-C432-4AED-96DC-0124D0F6EA1F}"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278658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E6FBF-C432-4AED-96DC-0124D0F6EA1F}"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260418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E6FBF-C432-4AED-96DC-0124D0F6EA1F}"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47212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E6FBF-C432-4AED-96DC-0124D0F6EA1F}"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238752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E6FBF-C432-4AED-96DC-0124D0F6EA1F}"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6352-D624-4A3D-A599-918B962AA642}" type="slidenum">
              <a:rPr lang="en-US" smtClean="0"/>
              <a:t>‹#›</a:t>
            </a:fld>
            <a:endParaRPr lang="en-US"/>
          </a:p>
        </p:txBody>
      </p:sp>
    </p:spTree>
    <p:extLst>
      <p:ext uri="{BB962C8B-B14F-4D97-AF65-F5344CB8AC3E}">
        <p14:creationId xmlns:p14="http://schemas.microsoft.com/office/powerpoint/2010/main" val="367508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E6FBF-C432-4AED-96DC-0124D0F6EA1F}" type="datetimeFigureOut">
              <a:rPr lang="en-US" smtClean="0"/>
              <a:t>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66352-D624-4A3D-A599-918B962AA642}" type="slidenum">
              <a:rPr lang="en-US" smtClean="0"/>
              <a:t>‹#›</a:t>
            </a:fld>
            <a:endParaRPr lang="en-US"/>
          </a:p>
        </p:txBody>
      </p:sp>
    </p:spTree>
    <p:extLst>
      <p:ext uri="{BB962C8B-B14F-4D97-AF65-F5344CB8AC3E}">
        <p14:creationId xmlns:p14="http://schemas.microsoft.com/office/powerpoint/2010/main" val="13593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562" y="2943226"/>
            <a:ext cx="7772400" cy="1470025"/>
          </a:xfrm>
        </p:spPr>
        <p:txBody>
          <a:bodyPr>
            <a:normAutofit/>
          </a:bodyPr>
          <a:lstStyle/>
          <a:p>
            <a:r>
              <a:rPr lang="en-US" sz="4800" dirty="0" smtClean="0"/>
              <a:t>Kenji </a:t>
            </a:r>
            <a:r>
              <a:rPr lang="en-US" sz="4800" dirty="0" err="1" smtClean="0"/>
              <a:t>Uranishi</a:t>
            </a:r>
            <a:endParaRPr lang="en-US" sz="4800" dirty="0"/>
          </a:p>
        </p:txBody>
      </p:sp>
      <p:pic>
        <p:nvPicPr>
          <p:cNvPr id="13314" name="Picture 2" descr="http://4.bp.blogspot.com/-9R-MB_85NKI/VpMxalF0ERI/AAAAAAAABP0/lWaYCdKBjbc/s320/Screen%2BShot%2B2016-01-11%2Bat%2B2.36.17%2B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762" y="838200"/>
            <a:ext cx="30480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980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eavergalleries.com.au/images/uranis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057680" cy="468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7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vipoo.files.wordpress.com/2010/02/kenjijapan2008165.jpg?w=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57200"/>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93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uildhouse.org.au/wp-content/uploads/2013/07/Review_WhiteHeat_Kenji-Uranishi-Converging-2009-653x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768001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80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heartscentregc.com.au/assets/components/gallery/files/2/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57250"/>
            <a:ext cx="8161468" cy="541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8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ramendo.files.wordpress.com/2013/07/20130731-0039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797560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nag.org.au/__data/assets/image/0011/115499/Uranishi-0005-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972300" cy="504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2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australianpotteryatbemboka.com.au/shop/images/4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6210300" cy="62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2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tatic1.squarespace.com/static/551b0757e4b0aea90aa71870/t/551e1751e4b0aa77af01d627/1428035413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5248275" cy="524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5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tatic1.squarespace.com/static/560345abe4b0777b29990a5f/t/56036d11e4b0b3ab8e42252d/1443065108173/?format=5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734300" cy="512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9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artisan.org.au/wp-content/uploads/2015/11/DSC_6539_web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762000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0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066800"/>
            <a:ext cx="6172200" cy="3970318"/>
          </a:xfrm>
          <a:prstGeom prst="rect">
            <a:avLst/>
          </a:prstGeom>
        </p:spPr>
        <p:txBody>
          <a:bodyPr wrap="square">
            <a:spAutoFit/>
          </a:bodyPr>
          <a:lstStyle/>
          <a:p>
            <a:r>
              <a:rPr lang="en-US" sz="2800" dirty="0"/>
              <a:t>Kenji is a ceramic artist from Japan. He moved to Brisbane, Australia in October 2004. He makes very beautiful and charming functional works as well as some one off art piece. Kenji works with porcelain and his porcelain technical skill is very high. I am amaze to see how he join of bit and pieces of porcelain slab together with out any crack!</a:t>
            </a:r>
          </a:p>
        </p:txBody>
      </p:sp>
    </p:spTree>
    <p:extLst>
      <p:ext uri="{BB962C8B-B14F-4D97-AF65-F5344CB8AC3E}">
        <p14:creationId xmlns:p14="http://schemas.microsoft.com/office/powerpoint/2010/main" val="206504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295400"/>
            <a:ext cx="8369342" cy="3046988"/>
          </a:xfrm>
          <a:prstGeom prst="rect">
            <a:avLst/>
          </a:prstGeom>
          <a:noFill/>
        </p:spPr>
        <p:txBody>
          <a:bodyPr wrap="none" rtlCol="0">
            <a:spAutoFit/>
          </a:bodyPr>
          <a:lstStyle/>
          <a:p>
            <a:r>
              <a:rPr lang="en-US" sz="2400" dirty="0" smtClean="0"/>
              <a:t>“I am interested in and influenced by architecture and nature, </a:t>
            </a:r>
          </a:p>
          <a:p>
            <a:r>
              <a:rPr lang="en-US" sz="2400" dirty="0" smtClean="0"/>
              <a:t>and how people interact with both.”</a:t>
            </a:r>
          </a:p>
          <a:p>
            <a:endParaRPr lang="en-US" sz="2400" dirty="0" smtClean="0"/>
          </a:p>
          <a:p>
            <a:endParaRPr lang="en-US" sz="2400" dirty="0"/>
          </a:p>
          <a:p>
            <a:r>
              <a:rPr lang="en-US" sz="2400" dirty="0" smtClean="0"/>
              <a:t>“The most important lesson I’ve learned as a working artist is not </a:t>
            </a:r>
          </a:p>
          <a:p>
            <a:r>
              <a:rPr lang="en-US" sz="2400" dirty="0" smtClean="0"/>
              <a:t>To get upset when I open the kiln and am faced with disaster. </a:t>
            </a:r>
          </a:p>
          <a:p>
            <a:r>
              <a:rPr lang="en-US" sz="2400" dirty="0" smtClean="0"/>
              <a:t>While it can be disappointing, I try to find the positive in what’s </a:t>
            </a:r>
          </a:p>
          <a:p>
            <a:r>
              <a:rPr lang="en-US" sz="2400" dirty="0" smtClean="0"/>
              <a:t>Happened, learn something from it, and move on.”</a:t>
            </a:r>
            <a:endParaRPr lang="en-US" sz="2400" dirty="0"/>
          </a:p>
        </p:txBody>
      </p:sp>
    </p:spTree>
    <p:extLst>
      <p:ext uri="{BB962C8B-B14F-4D97-AF65-F5344CB8AC3E}">
        <p14:creationId xmlns:p14="http://schemas.microsoft.com/office/powerpoint/2010/main" val="21102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2514600"/>
            <a:ext cx="7831824" cy="523220"/>
          </a:xfrm>
          <a:prstGeom prst="rect">
            <a:avLst/>
          </a:prstGeom>
          <a:noFill/>
        </p:spPr>
        <p:txBody>
          <a:bodyPr wrap="none" rtlCol="0">
            <a:spAutoFit/>
          </a:bodyPr>
          <a:lstStyle/>
          <a:p>
            <a:r>
              <a:rPr lang="en-US" sz="2800" dirty="0" smtClean="0"/>
              <a:t>His internal measurement of kiln is 18 inches square</a:t>
            </a:r>
            <a:r>
              <a:rPr lang="en-US" sz="2000" dirty="0" smtClean="0"/>
              <a:t>.</a:t>
            </a:r>
            <a:endParaRPr lang="en-US" sz="2000" dirty="0"/>
          </a:p>
        </p:txBody>
      </p:sp>
    </p:spTree>
    <p:extLst>
      <p:ext uri="{BB962C8B-B14F-4D97-AF65-F5344CB8AC3E}">
        <p14:creationId xmlns:p14="http://schemas.microsoft.com/office/powerpoint/2010/main" val="117002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7848600" cy="3539430"/>
          </a:xfrm>
          <a:prstGeom prst="rect">
            <a:avLst/>
          </a:prstGeom>
        </p:spPr>
        <p:txBody>
          <a:bodyPr wrap="square">
            <a:spAutoFit/>
          </a:bodyPr>
          <a:lstStyle/>
          <a:p>
            <a:r>
              <a:rPr lang="en-US" sz="2800" dirty="0"/>
              <a:t>His studio is on the first floor next to the garage. It has a big glass door lead to the front yard. Near the glass door is a small slab roller that help him make clay slab. Kenji mention that it will take him a whole day to make slabs from one bag of clay. His slab is very thin and very fragile. He leave the slabs overnight to firm up before he starts working on them.</a:t>
            </a:r>
          </a:p>
        </p:txBody>
      </p:sp>
    </p:spTree>
    <p:extLst>
      <p:ext uri="{BB962C8B-B14F-4D97-AF65-F5344CB8AC3E}">
        <p14:creationId xmlns:p14="http://schemas.microsoft.com/office/powerpoint/2010/main" val="113905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vipoo.files.wordpress.com/2010/02/img_8706.jpg?w=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42862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vipoo.files.wordpress.com/2010/02/img_8707.jpg?w=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352800"/>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3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vipoo.files.wordpress.com/2010/02/img_8711.jpg?w=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42862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vipoo.files.wordpress.com/2010/02/img_8714.jpg?w=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0"/>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79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vipoo.files.wordpress.com/2010/02/img_8717.jpg?w=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0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eramicartsdaily.org/wp-content/uploads/2013/04/SV_Uranishi_Flo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42900"/>
            <a:ext cx="4762500" cy="719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2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rtcollector.net.au/Assets/7887/1/Kenji-Uranish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6829425" cy="494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61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arksandgardner.com/exhibitions/cer_glass_07/k_uranishi/fullsize/kenji3_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1628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12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235</Words>
  <Application>Microsoft Office PowerPoint</Application>
  <PresentationFormat>On-screen Show (4:3)</PresentationFormat>
  <Paragraphs>12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Kenji Uranishi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PFISD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Kenji Uranishi</dc:title>
  <dc:creator>Abigail Soto</dc:creator>
  <cp:lastModifiedBy>Abigail Soto</cp:lastModifiedBy>
  <cp:revision>2</cp:revision>
  <dcterms:created xsi:type="dcterms:W3CDTF">2016-01-14T14:22:35Z</dcterms:created>
  <dcterms:modified xsi:type="dcterms:W3CDTF">2016-01-14T14:39:27Z</dcterms:modified>
</cp:coreProperties>
</file>