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52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9524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30 feet tall-stainless steel-bronze casts made off this original at other locations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4300" y="2418275"/>
            <a:ext cx="8507575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Sculpture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brief history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708425" y="-132325"/>
            <a:ext cx="8507700" cy="2412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the Renaissance, artists again looked to perfecting the human form.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626300" y="5385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Michelangelo sought to release the image that was “locked” in the stone.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25" y="1852075"/>
            <a:ext cx="2487074" cy="33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7300" y="2153700"/>
            <a:ext cx="2487074" cy="29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4175" y="1740225"/>
            <a:ext cx="2285999" cy="30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5325" y="2455325"/>
            <a:ext cx="2137825" cy="30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8322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Artists continued to work in this style into the 20</a:t>
            </a:r>
            <a:r>
              <a:rPr lang="en-US" sz="4444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40950" y="2252475"/>
            <a:ext cx="4866900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Edmonia Lewis, one of the only female African American sculptors of the time, sculpted figures that represent both the beauty of the human figure while presenting thought provoking content.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000" y="2204500"/>
            <a:ext cx="3159104" cy="50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72212" y="94075"/>
            <a:ext cx="9015599" cy="32405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19</a:t>
            </a:r>
            <a:r>
              <a:rPr lang="en-US" sz="36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early 20</a:t>
            </a:r>
            <a:r>
              <a:rPr lang="en-US" sz="36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century, artists shifted from portraying realistic figures in favor of distorted and abstracted forms.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025" y="2831025"/>
            <a:ext cx="2381249" cy="44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6775" y="2831025"/>
            <a:ext cx="2963325" cy="440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250950" y="6993800"/>
            <a:ext cx="99517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Auguste Rodin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8322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abstraction of form carried on into the 20</a:t>
            </a:r>
            <a:r>
              <a:rPr lang="en-US" sz="4444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century.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2539975"/>
            <a:ext cx="5482149" cy="36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846650" y="6297075"/>
            <a:ext cx="889349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Henry Moore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875625" y="7163150"/>
            <a:ext cx="133207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Constantin Brancusi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000" y="2201325"/>
            <a:ext cx="314325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72212" y="308075"/>
            <a:ext cx="9015599" cy="24122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artists shunned traditional materials and methods and created entirely new types of sculptures.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25" y="2878650"/>
            <a:ext cx="273050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0" y="2878650"/>
            <a:ext cx="5334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77325" y="7059075"/>
            <a:ext cx="113982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Marcel Duchamp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318000" y="6974400"/>
            <a:ext cx="116097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Alexander Calder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10300" y="643800"/>
            <a:ext cx="8596800" cy="1726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artists shunned traditional materials and methods and created entirely new types of sculptures.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2370650"/>
            <a:ext cx="4995325" cy="30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0825" y="2508212"/>
            <a:ext cx="3852324" cy="466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338650" y="5450400"/>
            <a:ext cx="1448499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Robert Rauschenburg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164650" y="7313075"/>
            <a:ext cx="2748474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Claes Oldenburg and Coosje van Bruggen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10300" y="6438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Contemporary artists continue to redefine sculpture as an art form.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2370650"/>
            <a:ext cx="4667250" cy="27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6650" y="2370650"/>
            <a:ext cx="3947574" cy="31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56300" y="5215800"/>
            <a:ext cx="1113350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Louise Nevelson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011325" y="5535075"/>
            <a:ext cx="1284449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Deborah Butterfield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10300" y="6438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Contemporary artists continue to redefine sculpture as an art form.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50" y="2624650"/>
            <a:ext cx="3905249" cy="37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0" y="2624650"/>
            <a:ext cx="5270500" cy="415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67425" y="6538350"/>
            <a:ext cx="1215600" cy="245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Andy Goldsworthy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572000" y="6974400"/>
            <a:ext cx="109572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Sandy Skoglund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Contemporary artists continue to redefine sculpture as an art form.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650" y="1862650"/>
            <a:ext cx="3365500" cy="48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3488950" y="6824475"/>
            <a:ext cx="84877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Adrian Arleo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241220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 sculpture is defined, it is more than just a three dimensional object.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56300" y="216780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fundamentals must be present: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Form: The configuration the idea takes whether recognizable or not that demonstrates skillful use of elements and principles.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Content: The emotion, passion or message the sculptor intends to convey and how the viewer interacts with the piece.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Technique: The sculptor’s ability to effectively use materials and tools. Craftsmanship.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Sculpture is a vital part of civilizations across the globe.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000" y="2116650"/>
            <a:ext cx="2465900" cy="4402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1287625" y="6655150"/>
            <a:ext cx="2042925" cy="414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Fertility Bird Goddess, Egyptian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3600 B.C.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650" y="2116650"/>
            <a:ext cx="5291650" cy="396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4758950" y="6256500"/>
            <a:ext cx="1898274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Megalith, England, 2500 B.C.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266950" y="1829150"/>
            <a:ext cx="4358900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has the artist successfully demonstrated the elements and principles?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50" y="1608650"/>
            <a:ext cx="3619500" cy="55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677325" y="7228400"/>
            <a:ext cx="1074549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Chakaia Booker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266950" y="1829150"/>
            <a:ext cx="4358900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message or feeling is the artist conveying?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25" y="1354650"/>
            <a:ext cx="4508500" cy="56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23325" y="7143750"/>
            <a:ext cx="1635474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Magdalena Abakanowicz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367625" y="1829150"/>
            <a:ext cx="3258249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the artist able to effectively use materials and tools? How did the subject inform her choices?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50" y="128625"/>
            <a:ext cx="5630324" cy="4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40950" y="4623150"/>
            <a:ext cx="1159224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Louise Bourgeois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650" y="4063975"/>
            <a:ext cx="4487325" cy="33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864300" y="559150"/>
            <a:ext cx="8507575" cy="1787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Sculpture is a record of human existence.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5520950" y="2675800"/>
            <a:ext cx="3088899" cy="378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Sculpture is a reflection of the society in which it is produced.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801200" y="6593825"/>
            <a:ext cx="3552899" cy="584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Terracotta warrior from the 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Qin Dynasty (221-206 BC)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487" y="2106500"/>
            <a:ext cx="2688149" cy="44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38650" y="0"/>
            <a:ext cx="9287100" cy="3068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sculptures of the Paleolithic and Neolithic eras were likely for symbolic or religious, as well as practical means.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00" y="2400662"/>
            <a:ext cx="2614075" cy="450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048000"/>
            <a:ext cx="5016500" cy="359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338650" y="6974400"/>
            <a:ext cx="2625000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Venus of Willendorf, Austria, 25,000 B.C.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4674300" y="6909150"/>
            <a:ext cx="1728949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Neolithic tools, 6,000 B.C..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ancient sculpture’s meanings remain a mystery.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650" y="1862650"/>
            <a:ext cx="6074825" cy="415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4081625" y="6231800"/>
            <a:ext cx="2120524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Stonehenge, England, 3100 B.C.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8650" y="2624650"/>
            <a:ext cx="2010824" cy="46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06825" y="365125"/>
            <a:ext cx="9015599" cy="3190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small, hand held pieces to monuments, traditions of carving, casting and modeling emerged in these early sculptures. 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00" y="3845900"/>
            <a:ext cx="3725325" cy="27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69025" y="6780775"/>
            <a:ext cx="1610699" cy="245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Bronze horse, 1000 B.C.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737" y="3614175"/>
            <a:ext cx="2730499" cy="25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066587" y="6212400"/>
            <a:ext cx="2058899" cy="245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Trajan’s Column, Italy, 106 A.D.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864300" y="305150"/>
            <a:ext cx="8507575" cy="241220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Sculptures of ancient empires recorded both religious and political life.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4081625" y="2675800"/>
            <a:ext cx="2665575" cy="344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Artisans of these cultures often used techniques and methods that continued unchanged for centuries.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00" y="2222537"/>
            <a:ext cx="3070149" cy="37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356300" y="6485800"/>
            <a:ext cx="3286474" cy="66020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Statue of Memi and Sabu, Old Kingdom, Dynasty 4,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ca. 2575–2465 B.C.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7325" y="2031975"/>
            <a:ext cx="2465900" cy="41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7214300" y="6231800"/>
            <a:ext cx="2753775" cy="2455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Menkaure and his queen, Egypt, 2550 B.C.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864300" y="474475"/>
            <a:ext cx="8507575" cy="241220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Sculpture of Ancient Greece and Rome is one of the greatest achievements of Western Art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2049625" y="6485800"/>
            <a:ext cx="5967574" cy="820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often focused on perfecting the human form.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100" y="2825200"/>
            <a:ext cx="2063749" cy="34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425" y="2825200"/>
            <a:ext cx="2561150" cy="34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7150" y="2745825"/>
            <a:ext cx="1576900" cy="36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241220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this same time, distinct sculptural traditions developed in other areas of the world.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650" y="2539975"/>
            <a:ext cx="4074574" cy="40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0000" y="2328325"/>
            <a:ext cx="2751650" cy="47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Custom</PresentationFormat>
  <Paragraphs>64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Theme</vt:lpstr>
      <vt:lpstr>Introduction to Sculpture</vt:lpstr>
      <vt:lpstr>Sculpture is a vital part of civilizations across the globe.</vt:lpstr>
      <vt:lpstr>Sculpture is a record of human existence.</vt:lpstr>
      <vt:lpstr>Early sculptures of the Paleolithic and Neolithic eras were likely for symbolic or religious, as well as practical means.</vt:lpstr>
      <vt:lpstr>Some ancient sculpture’s meanings remain a mystery.</vt:lpstr>
      <vt:lpstr>From small, hand held pieces to monuments, traditions of carving, casting and modeling emerged in these early sculptures. </vt:lpstr>
      <vt:lpstr>Sculptures of ancient empires recorded both religious and political life. </vt:lpstr>
      <vt:lpstr>Sculpture of Ancient Greece and Rome is one of the greatest achievements of Western Art</vt:lpstr>
      <vt:lpstr>During this same time, distinct sculptural traditions developed in other areas of the world.</vt:lpstr>
      <vt:lpstr>During the Renaissance, artists again looked to perfecting the human form.</vt:lpstr>
      <vt:lpstr>Artists continued to work in this style into the 20th century</vt:lpstr>
      <vt:lpstr>In the 19th and early 20th century, artists shifted from portraying realistic figures in favor of distorted and abstracted forms.</vt:lpstr>
      <vt:lpstr>This abstraction of form carried on into the 20th century.</vt:lpstr>
      <vt:lpstr>Some artists shunned traditional materials and methods and created entirely new types of sculptures.</vt:lpstr>
      <vt:lpstr>Some artists shunned traditional materials and methods and created entirely new types of sculptures.</vt:lpstr>
      <vt:lpstr>Contemporary artists continue to redefine sculpture as an art form.</vt:lpstr>
      <vt:lpstr>Contemporary artists continue to redefine sculpture as an art form.</vt:lpstr>
      <vt:lpstr>Contemporary artists continue to redefine sculpture as an art form.</vt:lpstr>
      <vt:lpstr>However sculpture is defined, it is more than just a three dimensional object.</vt:lpstr>
      <vt:lpstr>Form</vt:lpstr>
      <vt:lpstr>Content</vt:lpstr>
      <vt:lpstr>Technique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Sculpture</dc:title>
  <dc:creator>Abigail Soto</dc:creator>
  <cp:lastModifiedBy>Abigail Soto</cp:lastModifiedBy>
  <cp:revision>1</cp:revision>
  <dcterms:modified xsi:type="dcterms:W3CDTF">2015-10-08T13:59:58Z</dcterms:modified>
</cp:coreProperties>
</file>