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36DA-4D62-41E4-A65A-F1411391FB0B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F227C-D4AC-4E4A-8853-C25540DD1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2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3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6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6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8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7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0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5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71BD-9C5F-4F63-ADD6-B719B2DEE839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4888-A1E3-412B-9672-D1599B142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Hexagon Social Issues </a:t>
            </a:r>
            <a:br>
              <a:rPr lang="en-US" dirty="0" smtClean="0"/>
            </a:br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1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Drawing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Social Issue is communicated</a:t>
            </a:r>
          </a:p>
          <a:p>
            <a:r>
              <a:rPr lang="en-US" dirty="0" smtClean="0"/>
              <a:t>Solution is communicated</a:t>
            </a:r>
          </a:p>
          <a:p>
            <a:r>
              <a:rPr lang="en-US" dirty="0" smtClean="0"/>
              <a:t>Emphasis/focal point on the most important part</a:t>
            </a:r>
          </a:p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Fills the page</a:t>
            </a:r>
          </a:p>
          <a:p>
            <a:pPr lvl="1"/>
            <a:r>
              <a:rPr lang="en-US" dirty="0" smtClean="0"/>
              <a:t>Use of overlapping images, not just floaters</a:t>
            </a:r>
          </a:p>
          <a:p>
            <a:pPr lvl="1"/>
            <a:r>
              <a:rPr lang="en-US" dirty="0" smtClean="0"/>
              <a:t>Good use of images, words should not be the focus or primary part of the drawing</a:t>
            </a:r>
          </a:p>
          <a:p>
            <a:pPr lvl="1"/>
            <a:r>
              <a:rPr lang="en-US" smtClean="0"/>
              <a:t>Images </a:t>
            </a:r>
            <a:r>
              <a:rPr lang="en-US" dirty="0" smtClean="0"/>
              <a:t>should </a:t>
            </a:r>
            <a:r>
              <a:rPr lang="en-US" smtClean="0"/>
              <a:t>have relevance </a:t>
            </a:r>
            <a:r>
              <a:rPr lang="en-US" dirty="0" smtClean="0"/>
              <a:t>to the social issue not just added to fill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581"/>
            <a:ext cx="8229600" cy="1143000"/>
          </a:xfrm>
        </p:spPr>
        <p:txBody>
          <a:bodyPr/>
          <a:lstStyle/>
          <a:p>
            <a:r>
              <a:rPr lang="en-US" dirty="0" smtClean="0"/>
              <a:t>Painting expectations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Blending</a:t>
            </a:r>
          </a:p>
          <a:p>
            <a:pPr lvl="1"/>
            <a:r>
              <a:rPr lang="en-US" dirty="0" smtClean="0"/>
              <a:t>Mixing of colors, not all colors are straight out of the bottle</a:t>
            </a:r>
          </a:p>
          <a:p>
            <a:pPr lvl="1"/>
            <a:r>
              <a:rPr lang="en-US" dirty="0" smtClean="0"/>
              <a:t>Gradation</a:t>
            </a:r>
          </a:p>
          <a:p>
            <a:pPr lvl="1"/>
            <a:r>
              <a:rPr lang="en-US" dirty="0" smtClean="0"/>
              <a:t>Tints/shades of colors</a:t>
            </a:r>
          </a:p>
          <a:p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Paper not showing through</a:t>
            </a:r>
          </a:p>
          <a:p>
            <a:pPr lvl="1"/>
            <a:r>
              <a:rPr lang="en-US" dirty="0" smtClean="0"/>
              <a:t>Neat brushwork</a:t>
            </a:r>
          </a:p>
          <a:p>
            <a:pPr lvl="1"/>
            <a:r>
              <a:rPr lang="en-US" dirty="0" smtClean="0"/>
              <a:t>No accidental marks</a:t>
            </a:r>
          </a:p>
          <a:p>
            <a:pPr lvl="1"/>
            <a:r>
              <a:rPr lang="en-US" dirty="0" smtClean="0"/>
              <a:t>Clean edges</a:t>
            </a:r>
          </a:p>
          <a:p>
            <a:pPr lvl="1"/>
            <a:r>
              <a:rPr lang="en-US" dirty="0" smtClean="0"/>
              <a:t>details</a:t>
            </a:r>
          </a:p>
          <a:p>
            <a:r>
              <a:rPr lang="en-US" dirty="0" smtClean="0"/>
              <a:t>Social issue, solution and emphasis are still visible and communicated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000" y="351090"/>
            <a:ext cx="8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HEXAGON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 A composition of complex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relationships, interdependent lines, like bonds of human connection.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Maintains its own presence as a shape, symbol of light and life.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Destined to be part of a whole - a splendid architectural element,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forever expandable.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 Multiples attach and strengthen one another to become an infinite network of connections.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7620000" y="912264"/>
            <a:ext cx="1219200" cy="1066800"/>
          </a:xfrm>
          <a:prstGeom prst="hexagon">
            <a:avLst>
              <a:gd name="adj" fmla="val 30000"/>
              <a:gd name="vf" fmla="val 115470"/>
            </a:avLst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2895600"/>
            <a:ext cx="83435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ARTIST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Interprets </a:t>
            </a:r>
            <a:r>
              <a:rPr lang="en-US" b="1" dirty="0"/>
              <a:t>and articulates.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Makes vivid and comprehensible the complexities of our world </a:t>
            </a:r>
            <a:r>
              <a:rPr lang="en-US" b="1" dirty="0" smtClean="0"/>
              <a:t>through </a:t>
            </a:r>
            <a:r>
              <a:rPr lang="en-US" b="1" dirty="0"/>
              <a:t>symbols- shapes, words, music, dance, theater.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Creates </a:t>
            </a:r>
            <a:r>
              <a:rPr lang="en-US" b="1" dirty="0"/>
              <a:t>compositions that speak the ineffable.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Provides </a:t>
            </a:r>
            <a:r>
              <a:rPr lang="en-US" b="1" dirty="0" smtClean="0"/>
              <a:t>new insights </a:t>
            </a:r>
            <a:r>
              <a:rPr lang="en-US" b="1" dirty="0"/>
              <a:t>into everyday realities.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 Synthesizes, </a:t>
            </a:r>
            <a:r>
              <a:rPr lang="en-US" b="1" dirty="0" smtClean="0"/>
              <a:t>makes </a:t>
            </a:r>
            <a:r>
              <a:rPr lang="en-US" b="1" dirty="0"/>
              <a:t>conclusions, takes a stand, must come to terms with content and materials, sometimes collaborates.... </a:t>
            </a:r>
            <a:r>
              <a:rPr lang="en-US" sz="2800" b="1" dirty="0"/>
              <a:t>can change the </a:t>
            </a:r>
            <a:r>
              <a:rPr lang="en-US" sz="2800" b="1" dirty="0" smtClean="0"/>
              <a:t>world.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803226" y="5486400"/>
            <a:ext cx="3445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INTERDEPENDENCE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136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Hexagon Social Issues  expectations</vt:lpstr>
      <vt:lpstr>Drawing Expectations</vt:lpstr>
      <vt:lpstr>Painting expectations 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Social Issues  expectations</dc:title>
  <dc:creator>Monica Lawrence</dc:creator>
  <cp:lastModifiedBy>Abigail Soto</cp:lastModifiedBy>
  <cp:revision>4</cp:revision>
  <dcterms:created xsi:type="dcterms:W3CDTF">2015-01-15T16:29:16Z</dcterms:created>
  <dcterms:modified xsi:type="dcterms:W3CDTF">2015-01-26T17:14:39Z</dcterms:modified>
</cp:coreProperties>
</file>