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67" r:id="rId2"/>
    <p:sldId id="264" r:id="rId3"/>
    <p:sldId id="262" r:id="rId4"/>
    <p:sldId id="256" r:id="rId5"/>
    <p:sldId id="258" r:id="rId6"/>
    <p:sldId id="259" r:id="rId7"/>
    <p:sldId id="266" r:id="rId8"/>
    <p:sldId id="257" r:id="rId9"/>
    <p:sldId id="265" r:id="rId10"/>
    <p:sldId id="261" r:id="rId11"/>
    <p:sldId id="263" r:id="rId12"/>
    <p:sldId id="260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9900"/>
    <a:srgbClr val="FF6600"/>
    <a:srgbClr val="CC3300"/>
    <a:srgbClr val="00FFFF"/>
    <a:srgbClr val="FF3399"/>
    <a:srgbClr val="54E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4A506-495D-49E6-A09D-E2FA3B868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D5C43-5DAB-449E-8772-C42FFED2F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3119D-242C-4DAB-9D68-277CA5F59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DA0C9-8500-412A-BEA8-EAC47D345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767A7-9D81-4AE6-850D-AA69F7E37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8444A-1A95-41EA-B4A3-2F2B70B70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45F5-A34F-41B1-AFAD-A4ECFD4AD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3CB2-FA27-4396-BE09-9ED2474B4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6370D-B483-4FC9-954C-37C41E04D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8C8D9-E5A5-42EA-B0D6-1367AF235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E0D1F-A4EC-4565-984A-DFC391DF4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2AEC4E-DFBE-4524-9B7A-A32A51EF55A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7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7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7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7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27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2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27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800" y="41910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German Expressionism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6324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23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Franz Marc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4684713" cy="61722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15000" y="838200"/>
            <a:ext cx="3200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latin typeface="Century Gothic" pitchFamily="127" charset="0"/>
              </a:rPr>
              <a:t>Foxes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Century Gothic" pitchFamily="127" charset="0"/>
              </a:rPr>
              <a:t>1913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a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620000" cy="54070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60960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latin typeface="Century Gothic" pitchFamily="127" charset="0"/>
              </a:rPr>
              <a:t>The Lamb </a:t>
            </a:r>
            <a:r>
              <a:rPr lang="en-US" sz="2800" b="1">
                <a:latin typeface="Century Gothic" pitchFamily="127" charset="0"/>
              </a:rPr>
              <a:t>1913-1914</a:t>
            </a:r>
            <a:endParaRPr lang="en-US" sz="2800" b="1" i="1">
              <a:latin typeface="Century Gothic" pitchFamily="12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ate-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208838" cy="5297488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Century Gothic" pitchFamily="127" charset="0"/>
              </a:rPr>
              <a:t>The Fate of the Animals </a:t>
            </a:r>
            <a:r>
              <a:rPr lang="en-US" sz="2400" b="1">
                <a:latin typeface="Century Gothic" pitchFamily="127" charset="0"/>
              </a:rPr>
              <a:t>1913</a:t>
            </a:r>
            <a:endParaRPr lang="en-US" sz="2400" b="1" i="1">
              <a:latin typeface="Century Gothic" pitchFamily="12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anz ma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097416" cy="47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2080" y="5949280"/>
            <a:ext cx="3362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www.franzmarc.org</a:t>
            </a:r>
            <a:r>
              <a:rPr lang="en-US" sz="2800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57332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Franz Marc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711778" y="75698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Expressionism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09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05476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652" y="1700808"/>
            <a:ext cx="6017096" cy="4316431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Century Gothic" pitchFamily="127" charset="0"/>
              </a:rPr>
              <a:t>Franz was born in Munich in 1880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m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990600"/>
            <a:ext cx="5467350" cy="5867400"/>
          </a:xfrm>
          <a:prstGeom prst="rect">
            <a:avLst/>
          </a:prstGeom>
          <a:noFill/>
        </p:spPr>
      </p:pic>
      <p:pic>
        <p:nvPicPr>
          <p:cNvPr id="8197" name="Picture 5" descr="T05476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3124200" cy="224155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33800" y="228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Gothic" pitchFamily="127" charset="0"/>
              </a:rPr>
              <a:t>Munich is located in Germany…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3810000"/>
            <a:ext cx="274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entury Gothic" pitchFamily="127" charset="0"/>
              </a:rPr>
              <a:t>And Germany is located in…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905000" y="2286000"/>
            <a:ext cx="4495800" cy="35052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urope-polit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200" y="304800"/>
            <a:ext cx="5130800" cy="655320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entury Gothic" pitchFamily="127" charset="0"/>
              </a:rPr>
              <a:t>… Europe!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057400" y="1752600"/>
            <a:ext cx="39624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5867400" y="3124200"/>
            <a:ext cx="1905000" cy="2590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og-s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96200" cy="454025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6096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entury Gothic" pitchFamily="127" charset="0"/>
              </a:rPr>
              <a:t>Franz Marc loved to paint animals …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6172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Century Gothic" pitchFamily="127" charset="0"/>
              </a:rPr>
              <a:t>Dog Lying in the Snow</a:t>
            </a:r>
            <a:r>
              <a:rPr lang="en-US" sz="2400" b="1">
                <a:latin typeface="Century Gothic" pitchFamily="127" charset="0"/>
              </a:rPr>
              <a:t> 1910-1911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When Franz Marc paints he uses…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</a:t>
            </a:r>
            <a:r>
              <a:rPr lang="en-US" sz="3200">
                <a:solidFill>
                  <a:srgbClr val="54E40C"/>
                </a:solidFill>
              </a:rPr>
              <a:t>BRIGHT</a:t>
            </a:r>
            <a:r>
              <a:rPr lang="en-US" sz="3200"/>
              <a:t> primary and secondary colors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" y="3200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</a:t>
            </a:r>
            <a:r>
              <a:rPr lang="en-US" sz="3200">
                <a:solidFill>
                  <a:srgbClr val="FF3399"/>
                </a:solidFill>
              </a:rPr>
              <a:t>NON-REALISTIC </a:t>
            </a:r>
            <a:r>
              <a:rPr lang="en-US" sz="3200"/>
              <a:t>colors and shapes for his animals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his feelings: </a:t>
            </a:r>
            <a:r>
              <a:rPr lang="en-US" sz="3200">
                <a:solidFill>
                  <a:srgbClr val="00FFFF"/>
                </a:solidFill>
              </a:rPr>
              <a:t>EXPRESSIONISM 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590800" y="1752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200400" y="1752600"/>
            <a:ext cx="457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895600" y="2438400"/>
            <a:ext cx="457200" cy="457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257800" y="2362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562600" y="1752600"/>
            <a:ext cx="457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876800" y="1752600"/>
            <a:ext cx="457200" cy="4572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yellow-c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823075" cy="509746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95400" y="59436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latin typeface="Century Gothic" pitchFamily="127" charset="0"/>
              </a:rPr>
              <a:t>The Yellow Cow</a:t>
            </a:r>
            <a:r>
              <a:rPr lang="en-US" sz="2800" b="1">
                <a:latin typeface="Century Gothic" pitchFamily="127" charset="0"/>
              </a:rPr>
              <a:t> 1911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erwoo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837113" cy="66294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0" y="1066800"/>
            <a:ext cx="3810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Century Gothic" pitchFamily="127" charset="0"/>
              </a:rPr>
              <a:t>Deer in the Woods II</a:t>
            </a:r>
          </a:p>
          <a:p>
            <a:pPr>
              <a:spcBef>
                <a:spcPct val="50000"/>
              </a:spcBef>
            </a:pPr>
            <a:r>
              <a:rPr lang="en-US" sz="2800"/>
              <a:t>	</a:t>
            </a:r>
            <a:r>
              <a:rPr lang="en-US" sz="2800" b="1">
                <a:latin typeface="Century Gothic" pitchFamily="127" charset="0"/>
              </a:rPr>
              <a:t>1912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5526088" cy="60960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72200" y="1219200"/>
            <a:ext cx="2667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latin typeface="Century Gothic" pitchFamily="127" charset="0"/>
              </a:rPr>
              <a:t>Tiger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Century Gothic" pitchFamily="127" charset="0"/>
              </a:rPr>
              <a:t>1912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92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Arial Black</vt:lpstr>
      <vt:lpstr>Century 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Dominion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dian002</dc:creator>
  <cp:lastModifiedBy>Abigail_Soto</cp:lastModifiedBy>
  <cp:revision>6</cp:revision>
  <dcterms:created xsi:type="dcterms:W3CDTF">2008-09-29T02:27:31Z</dcterms:created>
  <dcterms:modified xsi:type="dcterms:W3CDTF">2017-09-29T14:44:56Z</dcterms:modified>
</cp:coreProperties>
</file>