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_Soto" initials="A" lastIdx="1" clrIdx="0">
    <p:extLst>
      <p:ext uri="{19B8F6BF-5375-455C-9EA6-DF929625EA0E}">
        <p15:presenceInfo xmlns:p15="http://schemas.microsoft.com/office/powerpoint/2012/main" userId="S-1-5-21-1740602554-2276727362-1151409927-475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8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5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1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FDBE-6776-4B22-B783-6CADDA6925B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7C5BF-73DA-44A3-AF85-E7A5C33B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faithfulattempt.blogspot.com/2011/06/popcorn-interpretive-drawin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Drawing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Prompts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White Charcoal on Black Paper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en-US" sz="4000" dirty="0" smtClean="0"/>
              <a:t>+ Values</a:t>
            </a:r>
          </a:p>
          <a:p>
            <a:r>
              <a:rPr lang="en-US" sz="4000" dirty="0" smtClean="0"/>
              <a:t>2-3 pieces of </a:t>
            </a:r>
            <a:r>
              <a:rPr lang="en-US" sz="4000" dirty="0" smtClean="0"/>
              <a:t>popcorn</a:t>
            </a:r>
          </a:p>
          <a:p>
            <a:r>
              <a:rPr lang="en-US" sz="4000" dirty="0" smtClean="0"/>
              <a:t>2”-3” size of popcorn</a:t>
            </a:r>
            <a:endParaRPr lang="en-US" sz="4000" dirty="0" smtClean="0"/>
          </a:p>
          <a:p>
            <a:r>
              <a:rPr lang="en-US" sz="4000" dirty="0" smtClean="0"/>
              <a:t>Strong </a:t>
            </a:r>
            <a:r>
              <a:rPr lang="en-US" sz="4000" dirty="0" smtClean="0"/>
              <a:t>Composition</a:t>
            </a:r>
            <a:endParaRPr lang="en-US" sz="4000" dirty="0"/>
          </a:p>
        </p:txBody>
      </p:sp>
      <p:pic>
        <p:nvPicPr>
          <p:cNvPr id="2050" name="Picture 2" descr="Image result for charcoal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07" y="597981"/>
            <a:ext cx="3446871" cy="23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arcoal popc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06" y="3170880"/>
            <a:ext cx="4330927" cy="33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Popcorn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your popcorn into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objects!!!!</a:t>
            </a:r>
          </a:p>
          <a:p>
            <a:pPr marL="0" indent="0">
              <a:buNone/>
            </a:pPr>
            <a:r>
              <a:rPr lang="en-US" dirty="0" smtClean="0"/>
              <a:t>8in x 4in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3.bp.blogspot.com/-WuHi_fUeNuQ/TfqLZ5A6WoI/AAAAAAAABhQ/f2slZASFCCA/s1600/DSC024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7583" r="4187" b="7261"/>
          <a:stretch/>
        </p:blipFill>
        <p:spPr bwMode="auto">
          <a:xfrm>
            <a:off x="4997004" y="245061"/>
            <a:ext cx="6619740" cy="28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vmSBWXefzgo/TfqLikPdqOI/AAAAAAAABhc/vu3v8hZl0DM/s1600/DSC02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0" y="3487996"/>
            <a:ext cx="4376669" cy="30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TJwuhSIp6Ns/TfqLddVr0BI/AAAAAAAABhU/tzR_SlAhnUo/s1600/DSC02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69" y="3444702"/>
            <a:ext cx="2559974" cy="34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4.bp.blogspot.com/-_kh_4UztPbA/TfqLhUDO4hI/AAAAAAAABhY/QXGPs1UFn9M/s1600/DSC02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96" y="3444702"/>
            <a:ext cx="2450810" cy="32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14" y="524917"/>
            <a:ext cx="7290866" cy="5428526"/>
          </a:xfrm>
        </p:spPr>
      </p:pic>
      <p:pic>
        <p:nvPicPr>
          <p:cNvPr id="1026" name="Picture 2" descr="Image result for popcorn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2737900"/>
            <a:ext cx="2668905" cy="31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http://afaithfulattempt.blogspot.com/2011/06/popcorn-interpretive-drawing.html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Pen</a:t>
            </a:r>
          </a:p>
          <a:p>
            <a:r>
              <a:rPr lang="en-US" sz="4800" dirty="0" smtClean="0"/>
              <a:t>Pencil</a:t>
            </a:r>
          </a:p>
          <a:p>
            <a:r>
              <a:rPr lang="en-US" sz="4800" dirty="0" smtClean="0"/>
              <a:t>Charcoal</a:t>
            </a:r>
          </a:p>
          <a:p>
            <a:r>
              <a:rPr lang="en-US" sz="4800" dirty="0" smtClean="0"/>
              <a:t>Black Paper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92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Composition</a:t>
            </a:r>
            <a:br>
              <a:rPr lang="en-US" sz="4800" b="1" dirty="0" smtClean="0"/>
            </a:br>
            <a:r>
              <a:rPr lang="en-US" sz="4800" b="1" dirty="0" smtClean="0"/>
              <a:t>Rule of Thirds</a:t>
            </a:r>
            <a:endParaRPr lang="en-US" sz="4800" b="1" dirty="0"/>
          </a:p>
        </p:txBody>
      </p:sp>
      <p:pic>
        <p:nvPicPr>
          <p:cNvPr id="3074" name="Picture 2" descr="Image result for composition in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6767"/>
            <a:ext cx="5687317" cy="38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mposition in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3" y="2056445"/>
            <a:ext cx="5687317" cy="38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Graphite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825625"/>
            <a:ext cx="1082548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Draw 2-3 pieces of popcorn </a:t>
            </a:r>
          </a:p>
          <a:p>
            <a:r>
              <a:rPr lang="en-US" sz="3200" dirty="0" smtClean="0"/>
              <a:t>Investigate which side you want to draw</a:t>
            </a:r>
          </a:p>
          <a:p>
            <a:r>
              <a:rPr lang="en-US" sz="3200" dirty="0" smtClean="0"/>
              <a:t>Popcorn drawing </a:t>
            </a:r>
            <a:r>
              <a:rPr lang="en-US" sz="3200" dirty="0" smtClean="0"/>
              <a:t>should be 2-3inches</a:t>
            </a:r>
          </a:p>
          <a:p>
            <a:r>
              <a:rPr lang="en-US" sz="3200" dirty="0" smtClean="0"/>
              <a:t>4 values </a:t>
            </a:r>
            <a:r>
              <a:rPr lang="en-US" sz="3200" dirty="0" smtClean="0"/>
              <a:t>minimum (1, mid-tones, 10)</a:t>
            </a:r>
            <a:endParaRPr lang="en-US" sz="3200" dirty="0"/>
          </a:p>
        </p:txBody>
      </p:sp>
      <p:pic>
        <p:nvPicPr>
          <p:cNvPr id="1026" name="Picture 2" descr="Image result for pencil popcorn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29" y="1544320"/>
            <a:ext cx="3753771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ncil popcorn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55" y="0"/>
            <a:ext cx="85915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141" y="2682240"/>
            <a:ext cx="2140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 minutes </a:t>
            </a:r>
          </a:p>
          <a:p>
            <a:r>
              <a:rPr lang="en-US" sz="3200" dirty="0" smtClean="0"/>
              <a:t>Sketchbook</a:t>
            </a:r>
          </a:p>
          <a:p>
            <a:r>
              <a:rPr lang="en-US" sz="3200" dirty="0" smtClean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2821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4” x 5”</a:t>
            </a:r>
          </a:p>
          <a:p>
            <a:r>
              <a:rPr lang="en-US" sz="4000" dirty="0" smtClean="0"/>
              <a:t>4+ Values</a:t>
            </a:r>
          </a:p>
          <a:p>
            <a:r>
              <a:rPr lang="en-US" sz="4000" dirty="0" smtClean="0"/>
              <a:t>2-3 pieces of popcorn</a:t>
            </a:r>
          </a:p>
          <a:p>
            <a:r>
              <a:rPr lang="en-US" sz="4000" dirty="0" smtClean="0"/>
              <a:t>Strong Composition</a:t>
            </a:r>
            <a:endParaRPr lang="en-US" sz="4000" dirty="0"/>
          </a:p>
        </p:txBody>
      </p:sp>
      <p:pic>
        <p:nvPicPr>
          <p:cNvPr id="4" name="Picture 2" descr="Image result for pencil popcorn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28" y="785610"/>
            <a:ext cx="4840311" cy="36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Ink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6732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4” x 5”</a:t>
            </a:r>
          </a:p>
          <a:p>
            <a:r>
              <a:rPr lang="en-US" sz="4000" dirty="0" smtClean="0"/>
              <a:t>4+ Values</a:t>
            </a:r>
          </a:p>
          <a:p>
            <a:r>
              <a:rPr lang="en-US" sz="4000" dirty="0" smtClean="0"/>
              <a:t>2-3 pieces of popcorn</a:t>
            </a:r>
          </a:p>
          <a:p>
            <a:r>
              <a:rPr lang="en-US" sz="4000" dirty="0" smtClean="0"/>
              <a:t>Strong Composition</a:t>
            </a:r>
            <a:endParaRPr lang="en-US" sz="4000" dirty="0"/>
          </a:p>
        </p:txBody>
      </p:sp>
      <p:pic>
        <p:nvPicPr>
          <p:cNvPr id="1026" name="Picture 2" descr="Image result for ink value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35" y="4381499"/>
            <a:ext cx="66198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pcorn ink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03" y="141889"/>
            <a:ext cx="3607445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Charcoal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</a:t>
            </a:r>
            <a:r>
              <a:rPr lang="en-US" sz="4000" dirty="0" smtClean="0"/>
              <a:t>+ Values</a:t>
            </a:r>
          </a:p>
          <a:p>
            <a:r>
              <a:rPr lang="en-US" sz="4000" dirty="0" smtClean="0"/>
              <a:t>2-3 pieces of popcorn</a:t>
            </a:r>
          </a:p>
          <a:p>
            <a:r>
              <a:rPr lang="en-US" sz="4000" dirty="0" smtClean="0"/>
              <a:t>Strong Composition</a:t>
            </a:r>
          </a:p>
          <a:p>
            <a:r>
              <a:rPr lang="en-US" sz="4000" dirty="0" smtClean="0"/>
              <a:t>2”-3” size of popcorn</a:t>
            </a:r>
            <a:endParaRPr lang="en-US" sz="4000" dirty="0"/>
          </a:p>
        </p:txBody>
      </p:sp>
      <p:pic>
        <p:nvPicPr>
          <p:cNvPr id="1026" name="Picture 2" descr="Image result for charcoal pop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77" y="59564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Drawing 1</vt:lpstr>
      <vt:lpstr>Popcorn!</vt:lpstr>
      <vt:lpstr>http://afaithfulattempt.blogspot.com/2011/06/popcorn-interpretive-drawing.html</vt:lpstr>
      <vt:lpstr>Composition Rule of Thirds</vt:lpstr>
      <vt:lpstr>Graphite</vt:lpstr>
      <vt:lpstr>PowerPoint Presentation</vt:lpstr>
      <vt:lpstr>Graphite</vt:lpstr>
      <vt:lpstr>Ink</vt:lpstr>
      <vt:lpstr>Charcoal</vt:lpstr>
      <vt:lpstr>White Charcoal on Black Paper</vt:lpstr>
      <vt:lpstr>Creative Popcorn</vt:lpstr>
    </vt:vector>
  </TitlesOfParts>
  <Company>Round Rock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1</dc:title>
  <dc:creator>Abigail_Soto</dc:creator>
  <cp:lastModifiedBy>Abigail_Soto</cp:lastModifiedBy>
  <cp:revision>9</cp:revision>
  <dcterms:created xsi:type="dcterms:W3CDTF">2017-11-28T03:02:23Z</dcterms:created>
  <dcterms:modified xsi:type="dcterms:W3CDTF">2017-12-05T22:10:37Z</dcterms:modified>
</cp:coreProperties>
</file>