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150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111DA-1900-45B6-A469-34E5D8A186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92B7-2A5B-4365-BDE1-B8E75431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7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8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4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5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9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2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1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FA7C-652A-4A32-9EC2-CE6A6BB9A1E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D2B8-277C-4BCB-81B4-781C91C17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Day of the Dead Writing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534400" cy="5334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“A person who has influenced my life is ___________ because_______________________.”</a:t>
            </a:r>
          </a:p>
          <a:p>
            <a:pPr algn="l"/>
            <a:endParaRPr lang="en-US" sz="3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Fill the page and answer the following questions.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Why you chose them.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Include stories about the person.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Explain the person’s hobbies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interests.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Include memories you share with the person.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Explain their personality.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 page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Complete </a:t>
            </a:r>
            <a:r>
              <a:rPr lang="en-US" b="1" dirty="0" smtClean="0">
                <a:solidFill>
                  <a:schemeClr val="tx1"/>
                </a:solidFill>
              </a:rPr>
              <a:t>Sentences!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hQSERUTEhMWFRUWGSEYGBgYGCIeHBscIBsdIB0gIBkgHiYfGBslHxwcHy8gJCcpLCwtGh4xNTwqNSYrLCkBCQoKDgwOGg8PGiojHyQvKiotLykqLSouLTYpLCwsLCw1LSwvMCwsNC8sLyopNSw1Li0tLywpLSwqLC80LSwsKf/AABEIAQMAwgMBIgACEQEDEQH/xAAcAAACAwADAQAAAAAAAAAAAAAABwQFBgIDCAH/xABLEAACAQIEBAMFBAcDCQcFAAABAgMEEQAFEiEGEzFBByJRFDJhcYEjQlKRFWJygpKhsQhDoiQlMzRTc7LB0RYmY4OTo7MXRHTC8P/EABoBAAIDAQEAAAAAAAAAAAAAAAADAgQFAQb/xAA2EQABAwIEAwcCBwACAwEAAAABAAIDBBESITFBUWHwBRMicYGRobHBFCMyQtHh8TNSQ2JyFf/aAAwDAQACEQMRAD8AeODBgwIRgwYMCEYMVmf8SU9FEZamVYk7X6sfRVG7H4AYUuZ+L9dmMhp8lpnA6GVlBYD138kQ+LE/Q4EJwZrnUFMmuomjiX1dgt/lfqfgMLnPP7QdDFcU6S1LdiBoT+Jhq/w4qco8B5qh+fm1Y8jncojaj8jK17fJVt6HDDy7g/LstjMqQQwhBdpX3YDuTI1yPzwIS2XxIz6t/wBSy/lKejmMn/3JCI/5Y+twdxJUC89eIB3+202+kS2H542s/ixTkaoIJ517OAqIR8DIysf4cL856+YSGaoLiMk6bRiVU/VCcxSunoWUXY3vfbHXslFsLCSdPTdI/Ewi93jLI5j2U6PwLqphebN2b5B3H8TSj+mO0f2bovv10pP+7H/Njj7T0RiBmpZ0kCC7tCDFKg9ZIrF9H6zc1fVLXYalvEMx0MzyWM8afZ7WEjEqq3UEhWDOmpQSLMrKSrDFRlR+Z3UjS1219/I/ZWWtxWLM78Em+M+E6DLpxTrV1MsoI5mhVAjv6m+7W30j6kY3o8DqyMXp84mX0FnX+ay/8sLajyU1NdGjHVrmXW7d99Urk/sgsfh8sNbiHxIkqSY6HWsNyOcuzyW68u+4Ud2UM37GxNt9o/1kAcSbBMq4XUzsLhc8s1RZjQZ5l/XOKY+izTLqI/ZmT+hxIy/xSzqONZZaBKqE/wB7BcggGx88ZdRuPTHTw9lcM9Ry6hhTx6TJKXbS81tyvMJ1AWuzMxDEXt94rp848YaSlQR0cJmVBpUi0UQAFgFYi7Afqrb44mQw/wDE7FzGirUomnv+WRy1PmbaLrybx+oJDpqFlpX7611KD81835qMMHK86gqU1080cq+qMGH1t0Pzx5/z3xhjqjaqyulmXpux1gfCTTcfTF5lXhQtTBHX5TNUUEjgkRTE7b22kWz6D2JDXH5YWmFpabFPHBhM0/iXmeVMsWc0xliJsKiMC/5jyOfgdLet8NHh3immroubSyrIvcDZlPoyndT8xgXFa4MGDAhGDBgwIRgwYMCEYMGDAhGF54jeLkWX3ggAnqztoG6oT0123J9EG5722vXeKHig8Un6Oy0GSrc6GZNzGT91fWT4/d+fSb4aeEsdDapqrTVjeYsdxGT10n7z+r/l6kQsXScBSVMkddxFUtGsrhEiJsdwWAYgaadLAmwt8SpxvIoTJK9FlzLRUdLYTzRKuppCLlEJBAIXdpDc3OOnxJzON+VoljbliUkK4az6ARcA7eUSdcWvhxSItJNCqARidwBbqGCsQfW2sp8lA7YSJfzDHba6jizsoOTVQjlpmpMwkrYZ5GidJZBKRpRmMivYMukqAQdrOOm19DxBxhQ0vkqp4lJG8Z8zEf7sAtb6YxXiF/meiSHKaUpJOzKXjRnZF2LebdtRJAFzsAbdBZV5T4c5lNeQ0k2/mZpGWMnuSWkYMfXDwLp0bWudZxsEz63iLIZjdUaNv9pBC8bX9ToUav3gcZKKkp6Zm9mq+dAxLaSNEsd+pMTKrMvqybDqVA3xXJwvIvSzkdknEn801AfniJVsI9p0dB/4guv8W/8AXFuCZsbxhkFxtdaMvYlBWRlhmAJ3/wBA+61HtNirg7jdHU2I+IYdP2ht62x0RAT66cgarCSI2sAwaw26IVdgpHZJzbyogGfovsheBtUZ3Meq4+JRt9LfA3B74krmQR0lHuq3m7ELYq+3ZlQtt8O+lCWdqxCrpy5otI3xN8xn68F5lvZ1Z2FVNbJnG45OH6Tz5Ea+S6MuiMs4hXUNaEuBs2hmsVHozACAf7354vK+pjVGuVEQIjUKPI5vYHSPfQH3I9xpAbdnJwS03ss2YznrqRUt2Mi6rA/B5Qw/3d+2M+akMBI3+jTaMep6FgO5b3VH4beuMigeytmdVPGTQA0HQEgEn0uFvVUM3atWI2nC0+J54Nblb163RnOYK7pHDEkaKABGAPKqkHmSsNjK29z06AX0g47aHh/2liXk0oOraGc2/ViUE2+L6VPUHFzlPCDzMpnRmZjdKdfh3ksRqIPW7KiHZmLXTDDoOCUBRKiaONjukKaC30LrpH/lRp8yd8QNYXOc2kbcXzccm/2r89VFAHRU/wCnj5C2nzc+gCzPC1FldIQ6Uk1TKP72VoGsf1U51kt8rj1xvKHxIpHbS5aE9zIBpH7TozqnzYjEmHhijYlbc1k2bVM8hU/G7nT8tsRs08PKeRfsy8TD3TqZ1B/YdiB80KN6EYgPxYzOE8s/r/SxiWnitJPAkqFXVZEcbhgGVgfUHYjCq4l8HpKaT2zJJWgmXfk6vK3qFJ2sfwNdT8MWfBWdtRzT0dSwVIlaQX91NFi9jb3CpDgWG2/ViBb5fmGY1q8+Ew0kDbxLLGZJJF7MwDqIw3UAXNjizG/G2+iiRZUfA3jEs8nsmYp7LVqdHmGlHb03/wBG/wCqdj2O4GGbhbcT8Cpm6yR1MaQV8AFpo7lHVr6DvuyEqw0nzKVNiR1zXBniPU5XUfo3OLhVssczb6R0W7ffiPZuq9DsPKxcTuwY4o4IuDcHcEY5YEIwYMGBCML7xf8AEX9HU3LhP+VTAhP1F6FyPXst+/yONxmWYJBFJNIdKRqXY+gAucIbI6X9J1L5rWrYF7QRHcMB7gC/eK2sAPeIJ7G6ZpmwsxH/AFMjjMjsIUvw04fmpo/agEWplF+ZMhdlU72VNS6SerOxub2sBu24zHiGomoKmHlxzVkekiKMlRNGWUkhC2oKV1qyhj7pAO4xGpKvXv2P/wDbH7x9SNh0BPXHI0PNqaUIPtElEuruka++b9gw+zt3LD0NsWm7QmfOGu0Ow2WjNSxtiu3UfK+cV8Fw1GUNK1LHS1KQc20ahSjhbsmpQLqd1sb9cW/DGeUlJQ0qyzxxs8SysGYai0ih2YjqAWYm/THR4n5pIaZqGkQy1VQhGhbXWL77tfZRbyi/UnbpjNZDwdW2VeW8fS5dlRNha7aWaWZvmVHbyjGzK9zbYG3KyHEjQJrU1WkiB43V0bdWUggj4EbHC64immzGveiiIEcPvavc2Cksy/3huwUKdha4sTqXXcL8KpRK+l2dpTqcnZdVrXWMeVPid2O1ybYh1/Bbe3e20tSaeRl0TKYxIkg2sbEgq2w3B7D43k9hkaAfX+FMGyhx+GKEfaVMzH4CO301pI3+I44zeHbKDyao/syLsfh9kYxb5qw+BxX8Q+KzQTvDDCsqxEo8jPpLONm0gLawO1yRcg9BvjH5LxxVx1ULS1TkNIvMEzBYyjNZyA1lQAXYFdhpA36GJ7Ogc2xY36f2tFlDUmMynIWxC5tccuKkcQcBco6nj9mbtPFYxMf/ABFAVN/ikR9Cx2xic8oZYiyyLplUXYC+mRPxIdr2+O46Htj0/G6yICCrow2IsVYH+RBwt/EfgoLTO8IPKQFwoFzA1vejHUwkbPF0AOpbabFcQlpD+WS5m7TmRzaeXDfbgYRVQLDBNmw6jhzHAj/UsuIc69op6eANdpjDI5HpHAEJ/iDH93Gi4H4bM7xzBQb3FMp6BV2aZrbhQfKvQntYsGWx4l4Ro0ypJRCkL6ILyqvmUM0Yci3UkFtu9/jhkcG5LyIAzJodwvk/2aAWjiHwRevqxc98Uqdokh7iO4bc4jxGVm+u/Icwu/iDHCYxq7MnkNB73PtwU3LcqipI2sQNrySNYE6R1J2Cqo6KLKo2FsIiGjkqapgJFkm1F+fc2OkizqxXVbddIA22HQYfWf5UKmlmpy2nmxsmr0uCL2729MI/O+HqvLnieYqhYNaSIkqCLCxZlAGoEnSQenqNtqNpawtjsDawuMlb7JexrnguAcRYXGRvrnt97oyChkhzOCLUsUvNXU+uwdDZnGs2Ls63Gk+Ysb9r4Z9dxPWUYMctBPV22jmp9LBx25iX1RvbqQCpO462CgpcteWWP2yT2aGd9YqpiwEgV/utp0q/l21FRaxFxYH0LDmkLi6yxsPUOCPzvjribDEQTbO3FI7TkbJKC1wNgAbCwuL+/npwSszHhqrmpMxr6qPlyywtohBuVQaC1/iUiVbddjcC9saLNOPOU1OKdVMKpHJMbXPLdbhUA+8IwZT8Ao+9tpZuKqIXRqumB6FTMn9NWFLnNAMvctG4mozKjxSIwcRrYo0TkX0gIxKk7eW3XFSXExh7sZrKcTbJMngzKqimimkrqtKh3YsJbWCxC5UXNgFF2a3QajucUPGseXZvT8tmdWFzDU8mTSp9deixjPffSRuDexxKrpAclp4G96piSFb9rxliT6gIpNu+w6HHBntv/TFStrjTlrWi5OavU1N3wJJssj4VccS0VR+iMwba+mnkvcC/uqG6NG33D2vbuAHbhJcYcGxVyCSPyzxglLGwkF72v0sT94dCd+uNr4TcamvpCs21TTnlzA9T10tb42IPxVsWaapbUNuMjuEmaExGx0W4wYMGLSQlP/aA4gZaaGhi3kqn8wHXQpFh+85X+E4zj5C1JVR0s85ZBEvIAjJJF7OgQeW4IuSb6gwuGt5eri/MzPxG0pjMsVAFuqkA+QX2vtfmv07hcWVX/nKVaiReWtuXACQwFiSyybeV22ItdbADzHY5VdJnhOlvk6dcFcpmm9wtBBO1yOTKg2u5Cs7/ACXXsf2rfI9DJizWXaCj5NNLIbcyp5hkkI/DeMIWtewuQN7LiDl1HJHZSWsO2r+l9S/lo+WJOegNTve9wA1x1UhgdY+Ke/tv5dt8ZtLVCJ4AaDfff6q9NAXtuScttlSfp+vy6omhFPSayyl55XlZpSw8haS/lB3VbgICrKLd9DS8aZo9O8kdBBM63UrHOVZHtcB43UahuD5HNwRY73xp+IeGUrFDqwWQKQr2DKyt1V1+/GetrgjsRc3zWRucr9rlrQI0EaaAra+aIxIWKDZjZWVfMARbfbc+gBkElj+lYed+SxUXE80suipmdam9uSxqEkB9Ehjso+BW5+JwzOCKCsXVJUyy8tgBHDKQzL6szbsCegQs1h13NhCzbJaXP8uSZFKsyloJWW0kbAkdvu6huL2PUb2IouEuJa2noVqHDVdPHqSdGYe0U7Rkh9LHaePbVZjrAI3NsDIcLi7ET5lAbY3Wc45gjhzKYQKV0OsjK5urO2mUkC11Q3sRc76ulrYrOJeJ+eYnMelF8vvAkmQruTsAmw/O+GcubZJmbR1DyQPIgFhI5jcC9wHQldag9mDLubdcY/iqjylS1NRuks9QdAYy6oKVXNncsToWyltIuSDa1sWSIy5sjh4m3sb8VvxdqMjjaMJxNFgb3F9sjsFq48mky7IXjeTS63cmNyBGHmDFVcWICg2uLd8fZJKBgQa24NwQcxkII/8AXxu0hUoFNmWwG9iCLfkcVPEGVQrSVBEUYIhfoi/gPwxUngdKQQ8t8ljCTMki91V5pR07UwjmKrANFiZNAGkqUs+oWsQtjftigzmajWnmaOucuI3K2zCQnUFJFhztze22J9dGDSUQIBBmpLg9P9JHjZjJ4P8AYxfwL/0xmUVO57S4PIz2TpX2NrKRSnyLfrpH9MVudcTw01lYl5CLrFGNTketrgKv6zED44reJ/EGCikETK8kmkMVQDyg3tcsQLmxsBc7dtr5KnyWjqZL0lXDH7STL7NNHdwxY6/KsqE+YN5W1d7HTbGzIJA27AkPikawPwmx0Oyl5x4qxsPZ/YjPJKeXHFrR1Zz7qv1VR69bYMh8FKXUZ66OOWZ9zHEvLp4/1URbagOl26+mOmXIYqTOcrUvrdkqNyAqhuWoUKg8qLbXYdSTuThg5/UTpTSvSxrLOqkxoxsGbsCbj+ov02wR4sPj1Sxe2aT2YUlNJUuIaeBQHaOFEhUnSrFbrEBeSR2UtrbZVK/G87KOEKbTJSx0KVlUW1VEjNoigJ6RGZBcsBa6Rjc3O21tXl1a8OV1Ei0sdNWRxO8sUagWk0Fw219VwQ3U73HUHEZnqKHKaRssjimZuW0rSNYMJBd3J1C5ZyBe5IB6G2IMiwuLibkrgbY3X0cC1CU+h6uNIo/OiFWZYmXcMs0khdQOliCtiRaxxCepIS8gSYD71OWN/iFIG3e6sx9L4s+K6ktXJDNtEIg8Sn3ZZdT6/g7RqqkDtrLelo9VOQL/APMf88Y3aUzMeAsuRvotejjdhxB2XBZLiSp5amaOYKV82mT7Nhb01ABj/M9CXHlxU8LV9RQZtTVk6LFFmXlZQfxaQGYfdJcrJbewcj1xd5+1Q8bhWZEKkFjYLY7d0ViTew06r3xU+IGdRVOVpEQ6VdKUJTQ21gEYhgNIXcHcgiwBAO2CikLSMr3yPG3+qNULp/4MUGRcVRTUsErN5pIkdvmygn+ZwY31mJLcCziprc0JPmmZmBPoZH/6rjYUOWrpkidbxydR6X3B+BtZb9jEMLfwybkuKk+67vFJ8F0B7/Q7n4A4bs9QiKHZgqmwBJ2N+gHqT2tjzHaBInNt7e4yWxROa6PyUvJcqMyELJpkjOl1cagdrqwNwwDDsSbEMPu47p+CpZgY5pUWJtnEYYu6911kgID0JAJsTYg7448JykTVFQ146dYlXW40KxUuzMNVvIoYDV0uWt0OMnxR/aDjVzFl8BqGvpEj3CE/qoPO/wDhxq09LE9rZHss7rbRU5Z3tcWNdkm+qgAAbAYzHtqQ5nKtQVXnwoKdn2VghfmRgnbVdg5XuGHXTtiMsk4nrPOWho0O9nRQbfsFXcfJrYvqjgbMp4hHVZlBKv3keijdT6Gzdx6i30ONJU1qs74kpqGHXK6oqiyILamPZUQbsT0AGMXBlUsGThZ10vVVIlmT8AmmDFD8xpQ/FiMS8j4IFFMpQZa0vb7Bkl+akzPp/dUY0+d5ZJVUzwtpidtJVgdagq6sDbyE7r02+eIPBLSAuHRK3g2jgWSOmq6aKanlVFRpEDGGZxJZAxGoJJy2IF9mIt72L2o8M3pSfY1LRnoEkCOPgyteKW3TWbN0vc7nQ1PASewTU6OTNIA/ObY81LGIgDZFRlWyjoL9SSTZ8HcQ+2UiSsNMoukyd0lTZ1I7b7j4EYV3OOMNkzXMNxYqq4J4eq6diZXVISNqcHXZr+8DYCL4ol1N77HFfx/4gCEy0ccJlcxEO2sKqa1OkbglmsdRG1gRvvi1PEUlRVVFPSVFMslPbVHJG7sdhuWV0Ci507BiOp62wuuKaSWWSas5LLpfl1SDzGGVEUagbXeFk0MHA2vuB2k4FjLM2V6gihkmDJzZvVs1bVnGdMKOkOol1lgvEFvJ9i8Zk8o7AC972NxY742+RcbwViyez6+bGurlSLpY9dJHUMCRa4JthHArcMBqZ7KukXZr+6FA3Ym+wGGz4ccGSU2qoqBplkXQsd76Evc6iNi5IFwNhYDffFWjBYC0DLVanaXZ8FMy5ku/Ycuf8/CWAzk1dTHJWy7nyyGyppFmIUgKCoD+W53AJ3745rliS1i09LMoWRwElY7K/U6WA87C11Pdha/fGmouBv0hNWze0mOpWrkjlVl1gIrfY2F1IHLtY3IP0OL1/D+hy8iunnk5dNaQKxXSHAsDsNTG+6rfqR12GNS/ixhxGVsO3mpf/pxiGzLtOEjCB4QfU766XupGfZGMwr54w5jemhhaKUC5inaSR1IHfyqtx3DYsKfP8xRdE2WtJINuZBNHyn+P2jK8YPoVNvjjH8HcZvFLPNUJ5atvaGIBEkagBNNjs4iCgECzAG41XsNPxpm9DTLGarmzc33ESRjqHrp1qltx1632vvhDHtf+krzrfFkFbZNAYubLVvEs07AsgbyooXSiAtbXYXJawuWbtbETLuF6FHHLlJQNrSD2gmFWBuCsWq2zbgbgHcAWGKrh/hjJ8xh5sVFHa+lgy2YGwPUMb7EG4JGOObeB2WTDyxvA3YxSHb91tS/yxMiy6RbIrX57lXtEJQMFYEOjEX0spuDba47HcGxO4xm4siqydJjiW33+aSvzC6Ax+Rt8++F9nHAucZODNl9ZJPAu5QXJUd7wtqVh8V3+Axp/DXxoSvYU1Uqw1J2Qj3JD6C+6P+rc37emK01LFOQXi9k2Od8Ys0qRWZaUmYtIZTENhpCpzCL7LubgELdmO7N0xQrkwtUlt9ULqT66rgn6mNm/fGL2szNIZ5455FjcSuw1sF1IzFkZbnzLpIW46FSO2KrijiGCnpJW5iEshVFDAliVIWwHbe9+mPOSB4nLGttnYdfK2GFpjDib5XKUdHxpIkaIGNlUKPoLYMV8HDjsqsAbMAfzGPmPVrCWw4GqOXJUUxHmim5ibdSpZXT5lAbDvY+mHD4c5DS8sSLEvOgd4g1zsOqlVJ0qTE67gAm59Thf5JlscXE1ZRzreOq12FyN20zoVYbqwI2YbgjbDP4V4SmoqiY85ZYJVWwK6ZAyXAJt5WupsSAvurt1xXEOGUvGh+qgAQbhLL+0DxdI0yZbCTpAV5QvV3Y+RT6gCzW7lh6DBwKIcnZhJSc2qU6ZJTILqbAlY10mwAPvXu3ysMdUGXe08YPrFxHIZD/5cQ0/4guNxxt4eSzzSVFO6ecAsj3WzKoW4YXG4A62tbrvbFyPDfxJ8WDF49Fd13H0a0Iq40Lam5YRiAQ9zcMRewABa4vcWt1xRcG8bVNRWiOZlMcitZVSwVlsRY7sdgwNye3TGMWgmSgemmmp4S9anLZp1ZTeMhhePUVIspswGx7DoxuGOCYstQ1E8pkkjRiz2siLa7aV3J2Frkk/K5xLwAHipXjDSN9krs3y2808dQspzFphy7GyyLtuF6ljuQR202IsRhyZ/l9TJlrRQvap5SjVqsWYadY1diwDC+3XtjOVHiUZWmhipmSZEBVmsTGJCAGZbWAAOogM3Sx72x8nGapNPGaySNgAqSioaYzAr57xqSqON7EBSDa3oaTqtgNm3O+WdtPjew5lMLXuAJytx65LceGGV1EPtBmWSKJmXlwySa2WwOpvhqJHYXt3tc9mcZVPS1b1mXBZeYAauj1AGS2wkjP3ZQNiDs3zwpoeMaSKSZ4HkRbARNBThXj2s+uQkGTV+vf12IGPmXcbUazO6OIAApp2NP545B1Z5VJeQMfeBvqBINu8PxLrA4HfPL3P8HPjF0YcT4h118poU3HdBHJJLHR1K1ktg8QpHEzkdAW06Prq+OL7gvLJo45p6oBZ6qUzOgNxGNKqiauhKooBPrfGNybjec1isJnlp2kRGZwnKcSA+aJlUFDGRupJ2vfexO+4roHnpJI4idRANgbawCCyX7BwCv132w+KRsouEiRpjWG4WakGbySxxoqS3WnI90P99lHRTLY2Itso7ucNHCbkycvpSF0kZzpRQ1nB9Wj9+LR1a9tNtt7YY2fZ2tHSkNMvP5TcrWfNI6psdI3N2tew74v1UUURHduuLde6zqGonna7vmkEHLy2HpoujPuB4Z5faUlmpZ7WaaB9BZR0Dggq4HxH9MUeS5HQVFQplzBsxljOqNJZlZVI+8sSgKxH4rNhf5rxMtI0iVUsj8xUPllZ5JgQDIJY2PLjRugAC2B274zzeJiGSUuk8iO6tGDKFMOnshC3W42NrbbfHGQ2pc/NjCR7e3Wy1zCG5OcLpw5xkcFRUt7HV0/O1a3gLg+ce8w0nVGSLhhZlNzcAkkkvAVSYaN1ljWqpFKDcshS5CjUVuCFsL6e5+BwsKbjVLvLLHURQ+Q04SNbQMvUxtt177WsbG9wMWmU8YwvVGSmkjj0BTEC7JLIwI1xyazokVhqG5JBIa99xASd2SXxkX13FuiflcZG2943Are5jw89Hk9SGfXK55krJcDd11Ad9IUG573YnrjNcBcSyR1sNPzXMchK6GYsvuMRpvfQbgdLDr6jGty3xFD1Rp3SPZlRtDMWjL+5rugDBjYXU+UkXFtxAz/JqenzWhaGim1yM32kO0SG1ruliDbUW2KbDv0xoRTsew2zXS4sBa8ZlcOJ/EqWOpeGmEWmM6SzqWLP96wDKAAdt7k2Y9LYUvHmSPojzRFWPmTtG/KBVRIpurqLnSWIa9jbUl++NTlWTZfqLNm7Sbm5FJIpJvuSTfv9PXtbaeIeTQ/9nZUgIeOONZI3vfVZ1YtcbEsCx+uGOw4RYZrj8AYLDNaPgfN1r6ClqpFUyFNyQNnHlcj8NypP1xgf7RMyRUcMaIqvNNqYgAFginqRud3HXGg8Cb/oaK/45Lfxn/nfGH8Uv848QUtAvmSPSrgdtR1yH/0wv5YUkJgcM8Bxiipg4GrkR6tu+hb/AM8GNuFwYEJKeOlC9LW0WaRD3GCN+0h1pf8AaGpf3cOLKczSogjniN0kUOp+BF/zHQ/LELi3huOvpJaaTYSLs34WG6sPkbfPcd8Kbwd4tkoamTJ63ykORESdle+6X/C/vKfU/rYEK0yqn5XF9Rf+9g1L9Ujv/wALYj+KFcZKySF38iBFVS1l3XUTpvYk6rX+Hptiw46YU3EWV1PaYGnb6kqP/lH5YvOKuJmjqxBRUkU9Uqa5HcAaVFrC9wSxuLC/3h13tJrwzxHTmmwmzr2uofh3wLAaFTUQK+ubnoHXpYBVax9QL/EEXxR8WcWyhp2qeatKRLHdHCqNLvGI+Xa8juF1FmvbVtYLjRZn4gtJlaVECOJJH5TKnmdSFZ3CXG7FV8tx94G21sJfxLzIyyw08aSDyiV0YszmWQAnVcklgtvzOKdQXPkEQuCczbh/qY3wh0jh/q0NDXPmKc+pN0YnRCD9moBtuP7xr92+gGKHi7hFAqywKEswV1HSxIAYDsQSPz+GOHC01VTLy5KaRoib7DzLfrYX3B9MTswzyx5YDvzFKquk6ybHSChGrUrWF7eYN3K49LFFTR0oZhw5cLZ8V4yWWrdWmRr8WeVjcW4W26K09JSIqcpABpG4/F8T6sep9f6qvjLLEgqSseysA+n8N77fLa4+BGN6ldIkj8yKRHJLJG6lGYdF69EAGpm6AvbqLYrH4OWrdpJqhTM25EdiD6Wub3A26b29erKkCpiAiAPA8B1slULjSTOdOSMsxmST1v8A2qjw7zCTmyUquqiZGKl1DKkigkNpO3uhl+o9MPXgGtNPQVErkvTo5aEqNmTlprMa9FjMvMKjoAdvLbCYyLhqSlzOEI6m6yMjPsAVjb3gOgBte3bDm8Lonkp6gzBGjke3kB5TtoAlZAeqMdrjYsrnvjy7ozFVuaRsL+/8L2TJWzUzXsNxfJVuR8SvHWvNKP8AWGCyKNyu9o7dzp931Nyeu2PnHlG36QY850LwxsrRbsixM5dHHVEcm4Y7Egj7tja5Bl0Jr3iMplFNZogyICWHlOqQDVKYrhbt3IJuVuKXjTLpVzF/tWjSoGtdKhhJohEbRt3TSQHB6faHvh3armOjOBtsh/v0VfstkjDaR+LM/wCe9/LRJGLKqnMJJJwL6mJZmNhc72F/QW2HTbEnIsgaKtiWqTSNWwO+s2NrdiL2ue3z2xreAZkNIqjqhYMvcm9/ysRv2xx4sqkdLPeN0OqJrbow6WH3lPfSW9SO+NqOjibE2Rp0seXksGXtGZ074HDI3HMf+33+i0BqA9wbbXFu1h129N/54WdHwq1XLK0NkhDkKx6HfYKO+L58tzKamkqEpmWGRCxa4uFOguypfUVOk9uhxY5DWpy102SFBZdRAG3ck+8x62HlHqT0cJoK14aDcN69FVENR2bGXjV1vT+TsPXkoWTzT5Y1qj7SlZl1PGbPGVI0HVs9gbbbj0sera8Os0qXk0zXCyRtJo5hlCWdQjLISTZ1YnTe3luLb4TnGnFUTQmCJg5YjUR7oAN+vcn4YueAuIJvZYzEh1wa1aoD25aIvMjDr/eRkll0noAbWNjjz/aMUVNOHwnw/uz5H04c9F6fsuaepp7VAs7bLy/vktbxR4dzR1cklLC8kcp5gCFfKx94WZhte5HzttbftzmnqKXh2tSpXQOkSlgWCuyXBsSB5ixAudj8Mdmfcb5hLVvFRBIlhhWZw+nUQY0c7sp3GsC3l6Ek7i1B4p8atVZHTlgFeecq4HQiLVcgE3ALaDbe243th5eS3Dllb50V17nmMA6LccCzJl3D8Ms2ypAZm9TrJcD5nUo+ZxkfAzKHqqqqzacXZ2ZU/aY6pCPgBpUfNh2xleLPEeXOBT5bRwmKNii6Sbs7DZQbbLGvX6A7Wtj0BwzkCUVJDTR+7EoW/wCI9Wb5liT9cLSFZ2x9wYMCEYUfjtwDzov0hTj7aAfaherRj737Sdf2b/hGG5ji6Aggi4OxBwIXkfPfESqrBS+0MrNSm6OBZmN1N2N7E+UbgD44f/FHh57bKKunqXp5HQBit/MCANirKVJWwI3BsOhF8ITxQ4SGXZjJCotE32kX7DX2/dIZf3cOXiWsq3pMtWAzJDLCplkhBLBuWugEgghbk9xf6AHoU2XvkuXEFLT5ZQxUbOAhvLJOym6sGRVKKL6X1MoXrpVDfV3wtJobM6370oZQvc6AoBt9bXt8MMWoom9gpvbmLTglQ7A207seZcedQqA72JKodjvhfcVZ1T0tU8iSKC9nBj95rqN9vr1+OIQSGGs7055Hr7pVbB+IpXRXsSdVeSZRMynSAv7T6f6AkfyxnMkzVKOuWpmDyomuNmAY6GI3Ka3YuVAbUQQLE2udsfOHeKJcxqDFq0RIpdi3UgEC1hYdT3v0xbZrRK8gF9aggX2tpFiQLbbkKvyBxvPH4+NzXaFeVDR2ZI0g3O/Dr2XLj/iOGv5MNOpYo5ctIpQE2I5Y1odzYm5W32dhuNqil4ihi+zlLwuPuygfmGUaSPiMWuXU8UizOUY6JXi06twNWsEsL+oIPY4r+KMkWqTQis0n90LjUWt0/Yv1PTphdLC2hpyYjcDPPfr2U6h5rqkRzCxOWWo58x881xy3NRU1EslO8Y5EDBZJtoy8hXrf7oVW/P06trw6ppDQES3VXdjEBddMZAA0A+ZELamQdlZcLXgnhaelMcDQxl2qIZVkDgsxVgZfKfupHrW/fUfxbMDjrOy14ENkRQ85Oy73IVtxdQAXZbjVeNejnHm5KnG+SqdvYC2+QtbrLNerip208LKdm3HzKicNcMMtWlmXTTnzOkqtr2IUBB5o73uwb0sNQNxw8QssmWoNQkjRRtEitMqczlcp3Zgy/djcPfV0BTfqMYzhziZneTUnJljdeS6kMwUi9gBZTtuY1ARwCtgdJDOzqSWty2VY0+3Ki8YIsWVlYpe/RwLC/wB1wT1x1876sGOYWdYZZHLbaxUaeJlN/wAQyv8AXVee6Tg5nrJ15jRpFIQGHvEEllt0tdbH64uc2yRhHyxNUSFtgGkvf5Lbf5khR1PpjTa3knaZoVUtJpaNXDO6L0fR1DqCQyHewB+7vnOKM9ZI5DTxm+4L7XRb7eW+r5X6dcbdBPAabx5P/cN7rC7RgqzV+AXZ+3LLzJ81f/8A1EqFpFplp0Mxj5SyB/IQAyBtOm9zoNhe3Q97YynDuRoY1blxSo3d0BIPdS1tSMDtYhge2npjVQ5ExRCi+6EC7i5CE9Be52LD64z2axyUby1EVrOQ5jJAU2uHNuoa4v6/PD4qKnoSXgZE57qoayorx3QyNrja9uutuedcGQSRMUjEUgBIK9LgdCOlsRvDOREgk5pcCaojjSy6lLhWIDr0ZPMLg9dscM34hqJKdglPy9S+YlwWCnqQlgenfF7w86UtMtLHLIkjBKmUqgBMbuqFVcghX0lSNjY7demX21JE8NEGpI0y31028ltdhw1EQd+J9ATf77+aYE3DdPm8EVVOTTzXaF2jK2Zo5GjIs4IIupI72IBvbGC/tAUKU0eX00QskayEXNyblLknuSbkn1ONJ4h8GvGYhBSvPTJCYo0jJJjkJJ1sLMW1EgkkeY3uel8R4xZbLBT5XFMSZFhcG5uR5lIW/fSCF+mI54QCVpu/SM/RXn9njg/U0mYSLst4ob/iI87D5A6b/rN6Ye+KXgzI1o6Gnp1+5GNXxYi7n6sScXWOJSMGDBgQjBgxwlkCgsxsALknsB1wIXn7+0fVo1bTxj30hJb5M50j5+Un94YdPCtK0VBRxyCzpDErD0IQAjCR4Pof01nc9fNYU0Lc1tXu6V2hQk7dF1HtZW9cM7NvFukQ2hWWosfejACbfruy6vmoIx0NJ0TI4pJThjaSeQuuM2YnMppaKROWApkVka7oyvp+0Q7FWBI0nZhqHxCv8Q+GUkZY0eIVETtBEioUEqoqsQFuQrAsbXNiD6nDQp/FekEgLxSoHUXcIrAWJ2bQS9x+ycWT5BRVkiV0T3JP+kicEMdOm5FiA4FluLNsAelgieFxIcMiOuvsnuY+HwytIB4j5zXm2jy2roG57R6dOzo2x0n1HUdvlti1rfEPWoSGMqzEC5INt+wHU/HDe4sp5YwkQiMsfMOomMSh4ySQtydpN9O9h3v2xUVXBdSojIoyhLiUeycpSoubQyklQRaxLqSLkjsLsbX1MTSxjTbrTL6LPl7NpZ3iSTUdZ5/VYihyDMFq3lhc00ckgTU/RjYW+yIJb4Ei3xGNnDy6eoPk5sj0ziZyDzGYEAJHGBYgm4st9+pxJqsqhjIWozBEn1GSWIQ+0cqQsSOWbExFVIXzAg21WFzfccJZlRMi01LIX5S6rOGDkFvM51KCxLG5I7nCDHNK20mTeA0VkPhY+7LYvlfeH8ljp6eNjCiSiBFkYAXUhRrBb0uL9bbYUPiXmDVEUkUO8kkoldQd2Wwvb1AbSn/kDDf48lCUMt9temIn4OwRv8JbHl3jPMjJWOb+55dux6v/AI2c/XEZPFMxmwu77D7rg0JVlw/M1HHI0l0ZHQ3FiyEjysOouOtvhh48A1hYkggpPGGBB2LKex/ZunyhX4Y8vlz6nfDa8Fc70o8Z35csbC56I7hH+guT+9jlSA1zJeBt6Oy+tkNzuE3eLqeT7KSKNmIcghQCyhgAH038wDAAgb2Y4WFfw1ERO9QskM3s8jyS8vSJBrIB5N7kjpqspNr98M3ibjFaZjDEivILayxIRLi6g2BZ3I3CKL23JFxfG5tnbVDR85VDrdUMIeCWzWuqmXXFLewOhwAbX2tfEJ3Rh9w6zutcj1nZDZw3wu0UKOiqbQyBFlh5aFZVcKVAA95HK6fzxQZ/w/VVBnlaNY4xMhBeRQBGt7km/fc/XG4r+BIaqlM1NU3R1Iqfagzaih1XfQyNFIm4stltYW9emg4GNVSrJS1UM6zLomSaNxH5dkCIrB4Sg8uk3J6nffFqSorHsDSQQOv560TFSUcchkaCCev4WcoeBFgqWrJXFQy2dY0YKmg7Alj74t2sBt3xt+FuG1qkFTLJM6LMzwxalEbBWvGdl1Mobpdip0g7jFTmlTT5ZGYZY4a2qbS5UoFhgVV0xgA6ioAvYbs1yTYWxm5/GOt1XEsQA+6kHkHwuWLfzxGKle4iSTM89vJazKaWVl422bxJtf31+i3/AIf8c1FZO8U6x7IXIRWUwsH06H1EhiRvcenztl/7SVF9jRzD7kjpf9pQw/4Dix4L8ZY5ZhFVRxxPKQBNHsjN0UODcoT0BJI+WLnxry0TZWxIuI5I3+O7aP8A98WSM7Kk+Mh+EixWg4J4lSvooahPvLZx+Fxsw/Pp8CD3xe4RHgdm7UdfUZbKfLJ54/QsouCPg8Vm/dGHviKSjBgwYEIxh/GbPPZspnsbNNaBf376v8AfG4wqfG1ebUZTSn3Jqoah+9Go/k7fngQsVURNR0UGXjYsq1FSPxyybpG36saBSR0Jt6Ys+EuB5q/UyMscSHSZWXUWbuqICL2uLkkAE233tF8RwUzSfV0MiMP2TCoH89sM3wlrEbLljUjXE8iyDuC0jOD8mVgb/P0xaxFkYw7r0xndR0DDBkXHM9e3os7X+DsyqTDUpI34Hj0X/fVjb6qcZbIs8my2qZtLLpbTUwH7w9bdC4HmVh7w2uQcdfGnFmaZRmY113tKsBLotpQoWI0GPcRnymxU36G/XGy8TqNJ6elzGIW1hVb1aORdSX+KtYD9tsRZIXeF+YKr0naD53Cmqjia7LPUE6EHzUhcvkraipZkB8uuB5Ii8csRuUCS+7GmnTcDzFmZiCBY18PGxo6aSJWI1qDT3tdLhS9h0AVJI2C+6GLWsgAFnwrnxiyT3gHVngjJPQ6m0n9lFOo+ixn0wvMwoVqpxZpNEIK6IwNQO3vyN5ItKLGhvuWRrDGJII6era7/AOi7nw+cvJYlS1zGvZfMZeoyU2iqLiwva/QXLMxP5lyT0PmJO9r4a/A/DBpY2klH28ti+99Ci+mMH4XJJ7sW7WwrMsoIYftI2RNO2tauXV8uYq6V+NtvnjYZFxvLE4E7F4Ta5axeNTsHWRdpovxX8yjck9Mas3a7Zw2OxaOe6xKKhZTvMhN3Hr54q18VpbUaAmwaYA/wSf8ATHlWqnLuznqzFj9TfHqvxXyt5suYxgsYmEukbkqAQ1h3OlifpjyvSUTyyLFEpd2OlVUXLH4DCA38wu5AfVbN8lOrcpKUdPORtNJKB+5yh/Vji08Oq7RUyLewkp5V/JC4/JkBw0PEfw6aLIKWONNclH55NO+zgmYj1Acg/JfhhVeHmVyVGYRRRqSWurEfdRgVdj6AIW+th3xyePvI3N49BANinDWQj26VJnMY9pvI97ERSXKsG+6GtHHr7WYXBGNDmPCVLMjx0UimRVDNGZWkjYH3Q5LMY2NjpcEMCL+YC2NPnPDNPV258QcqCAwJVgD1AdSGAPcXscYysIiLUmXr7PGH0tyR9pNJbzWY77WIvcE6HJZAvmryiKFrnPF7nhmSdh9lFsd7rJy8SNTxVkEmpTJE0Uit7wfTaNyBtq35TEbHVCw8pGJ+S561FM0qC6EfbR399QNmF9hIoGx7gWPYr18R8DyMDLURTA6dJmaUsQtj7zc6UBdz7yBR3ZOuKCvZ41CSkm40FxtfUNri5CMw8y7lWI8jMCSL/ZVVBZ1NKC0n9OLK/ltlf7WWR2lDOx0c0P7b3tzt8ZKrq5pKh9b+aSZtbD8TuwCr8BchR6AAdMNWg8E6XlAVDyySkeZkfSoPoqgdB21XP9MKagqGCxuli8ZUj01xsGH0JX+eHRxFw7T59RRSRzNGwBMci9UJtrR0uL7gAi4IK/nZnuLAaL3fa73MbF3RswtFrb9C3uUhePsjjoa6Wmjl5qKAbm2oagCVa2xZet/l6Ww8eJ6pzw/GZyebJHThr9S5aIm/x2JP1xneFv7PMcMyy1lQJlU3ESpZWt01MSSR+qAL+uJHirxEKiWOjpzrMb+a3QzN5EQepXUb+hK9wbJZ4nBZVKHTTMB2zJ5DM/CxWfH2OqyWvG2uGHX8eXpRvziKj6Y9IDCH8c6ERplVJHu0alB62HKQfmRh7jC1SJubr7gwYMC4jCm8fYniWgrUH+rVF/qdLL9Lx2+ow2cVfEvD8ddSy003uSLa46qeqsPiCAfpgQsL4g8LjNKaKvovtGMY8o6yRnzAD0kQk2HxYdQMJ6POZ6ZyUeSKRfKSrGNx+qwuNgfum/0xocv4izHhqc006c6mYkqDfQw/FG/3D6qb/Ed8bIeNeUVIBqaZtQ7SQxv+TFun5YY15Asr0NY9jO6IuEqcnyOpzer0qXldyOZK5LBF6amfpYDot99gMOfxSrIqeip6FD00G34YohsT8yFUevm9DikzPx2poo9FDAsfoXAAHyijJB+rLhd1fGkErNLVCWqkcglC2hW9OY482kdo4wo/Wx0ZG5U4i2OQTS2AbmANSRoOQ4k2y0V7wxU1NbEI4U0wxF2eZzoijDNqZmci2q2kWANgvSxbUzeA+GaOaHmj/KEVyqFl0wsR7zRxG+sarjmSamJBN8I6XimSvaOOsmFLQo3+igTSgA3ska31t21Ne17k+vofKOMstjy9Z4Z40pIgIx1GkgbIVtq197Wueu/XFXum4y8jMqhI4yOLnanP3UmfiELmMVAoRQYGmJP3gGChEGwv7zE77L07jEcYLBDVyrHpEYQPIq+6jssvMFui6kCsV9SD1beRxdm2U5jTe2CrVGpzoD8vU123CGBgGfVa4tYggkEebFRwZPlz6zUVDKIBzjBJTinUhTfWV1OZgDY6Q25tcHbC6hhlGD5S3NLhZNXh1HFJTiS/MEMYe/XVoGr63vjupcohjYvHDGjt7zKiqT8yBc4wdb4hRVcb088FXSQVA5SVRAAGvZS1jeIEnq22+9sQst43ekhWky6lmr46e8bVEkoQOwJuEJB1gE6RbYWA36lplYBiLhbzTcDr2sbra/8Ab2g+0vVwjlScqTU1rObgDfr0O4uPKfQ4s6HJ4ISzQwxRl92KIqlvmQBf64SRocrmqRXinmaoaRg2WmwPtAsxdibAQ2JYk+W5HxXG4bj+cq8dVTmiEilI6lJFmSJ2FlZxZSgDEb2K3tew3wGVgIaXC50zQI3EXATBwvqqcZfWGSVToLyMrEgB1mIZgrsQolRwRoYjUputztiv4a8TYqWJaeolqazlsVkrVhJhB1Hq99TKvQtY9O4xc5h4mAyMtJSS1kaHS8qMipcdQmo/akfDa/fCZ2scAS62E3B56fQkIaHXsAucOeVddFPNQgxCNl9n5yjTOVB5gIG4jJIUMD1Um/UYW83FlJOzw1EX6PqBdXhkF4CT7wDaSYNXUgo0Z2JBNmG/r/FqOy+x0s1X5Q0mjy8rr5Gvf7UWN07beuMhx1nVHm8d4KComkRRqmQCN4z1Me4POde6dOtjfEpBFI3DJY9fCA12wWUr8jemPNS5ifsTdG26xzAsjG3bU19rm+2JGQcVSU7l6WcxsffQ2s1vxRt3ttqFj8cYnIK2riqRFQyyrJI4RQhKayTYBlvb5hrgfzxsanxMzWmPJraSGS33amltf4+XSD898WoXuY3C44hz191pU3aRij7iRgezgdvI7K/zLxErqm0XPC6ttFMml3+AOp5P4LY0XB/CKUCfpDMSsCxAmONj7lx7zWveQgkKguRc9WPlw9P4w1yFI6XLqWB5jpTl07AuSbeUagG3+BxrqfwkrswkSbOqwso3EER2HwuAET0JUEn174m6TKzRZQmrg5hjhYGNOtsyfMnbkqnhaOTPs7/SDIVpKUjlhvVTeNf2ix5jenTuMPXEPKspipolhgjWONBZVUbD/qT1JO5xMwpZqMGDBgQjBgwYEKJmeVRVEZinjSWM9VdQR89+h+OFbxN/Z4ppAzUUjwP1VHOuO/pc+dR8btb0OG7gwIXmPhHw7ppqtqCvknpatTsvlKSd/KxGxtuOoI3B7YbeSeBuWU5DNG1Qw6c5rj+BQFPyIOIXjhwyHplr47rPSMG1LsxTUNr/AKrEMD2Gr1xt+Es79soqepsAZYwzAdA1rMB8AwOBC86V2SSw55PS01NHPIHYQRuBoRD5wdJIXyoepNup64s8waqiqY6eTK0GYNvEEsYXFj9oUDaWZQGsxO12va1sb6jRBxbMWsC1GCl+7fZjb1OkN9AcWPEE3/eLLVBF+RPcd7FTb+a/yOEvgY83cPkpjZHNFglRnPElZSTj9IUCe1qv+TvbuSB90lZAN7WNwfniureMauOQLmdNzCv2kayxctlYbqQbC6X2I3uMOLxNSM5hk2u3+sta/wC5b/Fp/liL47UaNDQsygkViJc/hZWLD5HSPyxD8JD/ANf68uHopd/Jx6+6W03EOcRxGpqqZnpHHnV4QEKNt1A1KCDYE3G464scojzmuiEmXRLBSJ5IluguF26vcuexOwvf44bnimP80Vn+6P8AUYleHUIXKqIAW/yeM/UqCf5k4PwsN74R7Ze2iO/k/wCxSSo8zzGerNJHSpFmVuXLMQBpiWzAkbqOoOoXBGm3UYuc34azrLoXqZp4ayFReaIknyHZuqA2sd7Hp2ONTkI/71V//wCKn9IMbbjBA2X1YPQ08oP/AKbYPwsNrYQjv5L3ulHw5TZtVUyz0UFLFSgEQwufM6KSLX+JBFyVufzxT5CM2zAuuXItLBTnQEJAAYblblSWbuRawuL9d2z4Pn/M1H+w3/yPjp8JtPs1SwI81bOT/H/0tgFJCM8I661QZ5Dul1w7k+a5mkjQyR0IikKSkXBlnFtZNgSLDSD2v69p3DvCWZ16zB60UbU0phYRR3MkqhSzuwZeoZdxe/pje+G1bFJT1M0bqVerqJCQdgDIbE+gKgN8iMUXAPiHQ8zMBLVRRl6ySReY4UNGVRVKsbBr6OnXEhTRD9o9lwzSHcrC+HVHJNxCPaQvPpjJzSosHZAU1bC2rURvbfr16vnPs5jpKaWolNkiUsfU+gHxJsB8SMKPwwrI6jiPMZ4SGjZHKsOhBlj3Hztf64tf7QVa5pqekjPnnlvp7sEtt/E6m3e2HAACwSybrl4UZTJXTSZ1W+aSQlKZTuI4wSCV9O6j5Md9WGriBkWVLTU0NOvSJFQfGwAJ+p3+uJ+OriMGDBgQjBgwYEIwYMGBCMGDBgQqbjOnD5fVoehp5B/gbGc8D5dWS09+xkH/ALr4vPEGs5WV1j+kDgfMqVH8yMUngxDy8kpy219bn5GRz/TAhL3xEyUV3E8NMHZNSIHZfeWys5sex02/PHzxU8MoMupkq4KiqafmqimSQMTcMdiFVgRbY3xm8qzOrqcznzWkCySxTa+UepjbUoA6XAQafXoRi/40zXNM5jUexezRwEyBWY63cCwAuASbXsLD59MKdPG0kOcBbmmCN50BXZ4jeFU1NQe2S5jNUSQabiS5A1MqnQxYlbEg/TB4h8JZoMsiqqyuEvI0tytNipYgA8wf6RxcC5HrY+v3jPxVfM6L2CGjmWokK84EbDQQx0j3t2A6gWGOfHHi3TVuUCljWT2mQIHQrsmggsdX3h5drb+tsMuFCxUrxG4jzU5Mi1VLFGs5RHdJLufvAGO1kLad7E9xYXxYcP8AHddllLS0lblsruw5dOY3W7gWspUXKsAQPl22OKXxO8SqWqy2kigl1za45ZFCnyaUOoEkWvqI2F+hPpfacUcQxNnOTKrq1+a+xvtLFpjP1N7fLHVxYbL+Ic0TPp5xlrNNLEA1Pe2mIaQrczp1QeY7E3G3a/r+PsxzSiq4aPLCtg0ErNMCVJFnVUIUl7XHwvjQZfXhuJqlNXu0SC3xDq39Hv8AXFJ4Y5ykVNnErOBy6mWU79tJIP1IIGBCwnDs2eQZS0lKStH52uNBdVuQ5W/nVbgnbpucW/DPAtcMjlnp8wMaTxtK0AXZgAQRzL3VmVbGw32Bx38H+INKnDtRSyzBahY5kVDe7cwNp09ju9vhbfEXhnxfgpclNE8UpqFR40FhoYOWKkte6gB+luwt12EKZk/gtTTZOtUJpxPJBztmXRq0khdOm5Xt1v8A0xpvDXgTLarKqaV6SJ3dCHZrliwYqxve43B6dMZnLOK8zpcsWgFDzWKFI5la4RWHR0ts6XtuQNhe9t4XDUFdSxvSUeaRRsn+midQeWzAElGINxv1FhcHFd1VEM8Xtn9E4QyHZc/BGAUueVdMT7qSxD4mOZR/QE/TGj8T4uZn2URn3dQb/wB0E/8ACMLvg69LnlG6s8iySaRM3SbWWjd19V16gDc9L98MzxRtFnOTTHoZShP76W/4zh4NxdKIsbJrDBgGDHVxGDBgwIRgwYMCEYMGDAhGDBgwIWK8ZWIyWrt+FB+csYP8sS/D6jByakjPRqdQbfrLv9d8TOOsoNVl1VAouzxNpHqwGpf8QGF9kfEJl4WvExVoQIJip8yIHAc7bj7I3v6E+mBC6aXwwpYCEy3M1WuUkHW6MJAbeRoh0ta+wJve/a0ys8MMxKCo9vV6yNrpGF0wabEMtrXLNt5iPh8RfcX1lNSUtNTxUhlSoIjiMSC0ZIGh9QF9VyGBG5sTfbFFxDFLSVs8mt0aVw6OJTGJF0KLAn7JnQqRocdCp2vitOI2+Nzb7aBS71zBkTZRZKHPZI2b2SGBorMRzA5m0n3FAY6QRfcn4DECLMqgl5oMmlQp5qh5IwrkfeCbAyvvf5A3G+LvL/GoIHhlieaZB5SulQ3a0hBKoR+JdQPYA7Yq6zxVrm3DQQr6CPVb5s7WP8IxGPs2GVoLW5eoWrSw1tSMUYuOJsB8qmp8xyxtTx0emnlPKnqDGVRGYEqt7+W5XcrYLt8McKTgjLpGaKiqWWpjtKsivqKWO1rWBsbXsbjy74tF8U5pEMVQKSqiYWaN106h8wzD/Di8yejybMFjpxT+xzKSyKh5bkkebRKu0twOh3sL2GIv7OezNj3D1v7/AEXZoZ4RimjBHEWI9xospF4dMXMsOZS+2o55swJ1XYDY2bUpse5N7/lDg8PsumUiOrbVDdZ21DzEbkkNso9CLjbuQThh8S+GeWQIkrGeAACMrBIddQSSQrDcyOTffba9yALiJBleU1UcktTl6U8NHoRXL7sCoYKREfObFdiXJLjC+4mJwmY31GQ9VS76K9gwe6whlyghXnp3iKD7JdLjnxAkRuLbPqAsSbb3uTi1zKrqoGjNRlEbTOA0MvlCqCLqrsV8jJspFx7vYb4lcTeILzaFhVKWGPaLyrzbWsNJseVtayx7j17Ypo+Gqmb7QUlRITvreJiT+9J5mxbb2Yz/AMjj6k5LWjopbAzPZF52ufRbrKPDwNEGp8zZah/NUmIpLG7sbsQh9wi+kMLbKu2O/jPhbLaHLkaphSXksAjzFtTSSN5mkZPM4uS7LY7AgDphW1NK0TjXE0b9VujRvt3RrDV+6cWlFxLWT/YPUJURNZliqY0k1W6gFrFmXY2LAkE77bvfCyFpkFrbkBVazs90MXetkD2jht9R8+a39fQtTNRVU/s1VTxuixlIOU0HMsqNHZyHjuV8p3GxG42rf7RcRFHTTLs0dRYEdRdGP9VH5Yjx8QM00cmZyGSCAiRYoYuWqOvRpIidbqu1tJYX7evH+0Nm6vTUlMl2klk5oWx1aQpVfL1BJewBF9j6YWyRsgu0rHBB0TVyDMvaKWCf/axJJ9WUE/zOJ+KzhnLDT0dPAesUSIfmqgH+d8WeJrqMGDBgQjBgwYEIwYMGBCMGDBgQjCh4l4fqsnq5a+gi9oo57mqpbXte+ohbHy7k3AOm5BGnDewYEJM8OcSUEoAos1ny6/8A9tNpaNT3CGS6qL9g30HTG7j4IEy/5XWVFWp+4XCREfFIgusfBiRj7xJ4Y5fXajNTqsh/vI/I9/UkbMf2gcK+pgzHhmUOjmqy9m3U9BfsRvyn9GHlb+QEKmzarUzzOqKiAtpRQAFRCVRQBsBpW/zJPfGjmzyjyV6dKmiaplljWVqg6Sq6uohVgRZem2kna5N8ZniFVv7XTHVSzMzRuRsrMdTwyfgdWOwPVbEXuSM3WLLVPHEiySMAEij1FyB+FFudC9+wH0xZecTBYr0dW8TUkbYnWa0Zj0H3vrxvuvRXFHEkUdHFPFTJUxTWszWEaqwupfysQCbL7vU2NsLPOaRZv9HT09M97jlFwtx+psv1UKQe+NPlvFHsNHDQiBajlJy5iz2Vn83MVRpOtQ2td+uhrAgXxQZhyfZjVQOPZ9YjMLkmWOX/AGabfarY6hurAd9tiimpnOLH6+Z9uvVePqzXR2fSOtysLn+fLdcH4pnnMdPUm8saaEkvfmCWWOMtewu6rdSevXpc4pp8yepYopCxLK7r6bmwe33nKKFUdFVSe5vWVQ5z3cvGEsU6BtRvc6t79B062F9xfHXliOjqsh0RcyzSkA6VvbVoHUCy/IC9jZbSZSxx1LptW7LUZSdow0v4kR/mEZZfo4utscstgTfYLU5VTinYzQySRvbeXUDt82BXT8hbGi4j4hrqjJKwmNhpVLTqpTmxlxzLId9lvdl8pUm1umLKbLKPLHiNS7VMrbxxqgsLffKs5ub7Asx36C4uNrkefw1iEx322dGAuLja9iVZSOjAkHffYgFVVQSOwRgA68/ZY9FBUtvJUSFxOxN/k7rzbH4gO2WQ5dyECxPqEgJ1HzM3u2sGJY3a+4v641PhRkgqKkvMitBCjtIXHl1OAFXfobXb4WHS4x2+LWR5VlzXiif2mTzLAkpWJR+JlG6rfoqkXsbWAxC4X8Ia+viRquY0tN7yRWN7He4iuFS/4m8x6m+K+KzbLdbU4IXRN31+P4Wm4j44yiicCki9tqgfs1DvIiP2OpmZb3/ACfliRwD4f1NRV/pXN95ybwwke5+Elfu6fup1B3O+Ndwj4aUWXbwRapP9rJ5n+htZP3QMarCwAMgqaMGDBjqEYMGDAhGDBgwIRgwYMCEYMGDAhGDBgwIRjprKNJUaORQ6OCrKwuCD1BGO7BgQkXmOTy8N1ZmjUz5XUHTLGfNov0BB2LD7rH3hdTvvhu8PU9IYlno44Qkq6g8SKuofGwB69QehGLCtokmjaOVA6ONLKwuCD2IwpKrKa3h2R5qNWqstY6ngJJeL1IO5t+vYi3vDYNgQpVGr5bVWYDUuoLruBKjaRdWAJ1aY4ydIYqwkDDSyuKTjh4TTyuiaJjUe1H7RWuxUR6TGo1BSLDUQPMbk72xvcl8UMrr00maNCesVRZTf083kf6E4t8xyyimpZICYkikFjyyq27hgRtcEAg/DFOOnkid4H+G97Wv7H+imtkwuDtxv5JOcL1dMnMNUg5jW03QyLptuoIU2Oq99hfbrinkjUyhNNoHk02uQwRmOlbhX03BC3AYi/wBcSs7q8vpKjlvVvWIL39mjVSptZSZTIUZlJ1WUWJAuRuDsPDqjyx5Fn9vWaRDqSKQLCVbsxQkl2HYg6Qd+trXgyNr5JGuddw9l6KXtKmHemMvxOGRyGvXtorTNcyinbn+xRvIsRhWRnEsKqSDfZbEgjuU6kEre4+8PVyUFNPXTEiFIwqm+8rambyn7+7AahszvKR5dzYcU8Z5PSsZJjTyzDcLGiSSk/MDy/NiMLxVreKKpSytT5dE30+Nj/eSkbX6KD/FQZTyd4JJX3te1hbX1N15vELWAVj4VcKPmVVJnNeurU5MCHoWG2qx+4lgq/EE/dw7cR6ChSGJIolCJGoVVHQACwGJGLqgjBgwYEIwYMGBCMGDBgQjBgwYEIwYMGBCMGDBgQjBgwYEIwYMGBCMfDgwYEJSeMHA9EsBqUp0SUk3ZLqD8SqkKT8bXwj+HKFJZwki3Unpcj+hx8wYEL0vw14ZZakKsKKFiw3MgMn/GWt9Mcsy8JsrYFjRRg/qll/krAYMGBC6sm8KMrU6hRRkg/fLOP4WYg/ljawQqqhVUKoFgALAD0AGwGDBgQuzBgwYEIwYMGBCMGDBgQjBgwYEIwYMGB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TEhMWFRUWGSEYGBgYGCIeHBscIBsdIB0gIBkgHiYfGBslHxwcHy8gJCcpLCwtGh4xNTwqNSYrLCkBCQoKDgwOGg8PGiojHyQvKiotLykqLSouLTYpLCwsLCw1LSwvMCwsNC8sLyopNSw1Li0tLywpLSwqLC80LSwsKf/AABEIAQMAwgMBIgACEQEDEQH/xAAcAAACAwADAQAAAAAAAAAAAAAABwQFBgIDCAH/xABLEAACAQIEBAMFBAcDCQcFAAABAgMEEQAFEiEGEzFBByJRFDJhcYEjQlKRFWJygpKhsQhDoiQlMzRTc7LB0RYmY4OTo7MXRHTC8P/EABoBAAIDAQEAAAAAAAAAAAAAAAADAgQFAQb/xAA2EQABAwIEAwcCBwACAwEAAAABAAIDBBESITFBUWHwBRMicYGRobHBFCMyQtHh8TNSQ2JyFf/aAAwDAQACEQMRAD8AeODBgwIRgwYMCEYMVmf8SU9FEZamVYk7X6sfRVG7H4AYUuZ+L9dmMhp8lpnA6GVlBYD138kQ+LE/Q4EJwZrnUFMmuomjiX1dgt/lfqfgMLnPP7QdDFcU6S1LdiBoT+Jhq/w4qco8B5qh+fm1Y8jncojaj8jK17fJVt6HDDy7g/LstjMqQQwhBdpX3YDuTI1yPzwIS2XxIz6t/wBSy/lKejmMn/3JCI/5Y+twdxJUC89eIB3+202+kS2H542s/ixTkaoIJ517OAqIR8DIysf4cL856+YSGaoLiMk6bRiVU/VCcxSunoWUXY3vfbHXslFsLCSdPTdI/Ewi93jLI5j2U6PwLqphebN2b5B3H8TSj+mO0f2bovv10pP+7H/Njj7T0RiBmpZ0kCC7tCDFKg9ZIrF9H6zc1fVLXYalvEMx0MzyWM8afZ7WEjEqq3UEhWDOmpQSLMrKSrDFRlR+Z3UjS1219/I/ZWWtxWLM78Em+M+E6DLpxTrV1MsoI5mhVAjv6m+7W30j6kY3o8DqyMXp84mX0FnX+ay/8sLajyU1NdGjHVrmXW7d99Urk/sgsfh8sNbiHxIkqSY6HWsNyOcuzyW68u+4Ud2UM37GxNt9o/1kAcSbBMq4XUzsLhc8s1RZjQZ5l/XOKY+izTLqI/ZmT+hxIy/xSzqONZZaBKqE/wB7BcggGx88ZdRuPTHTw9lcM9Ry6hhTx6TJKXbS81tyvMJ1AWuzMxDEXt94rp848YaSlQR0cJmVBpUi0UQAFgFYi7Afqrb44mQw/wDE7FzGirUomnv+WRy1PmbaLrybx+oJDpqFlpX7611KD81835qMMHK86gqU1080cq+qMGH1t0Pzx5/z3xhjqjaqyulmXpux1gfCTTcfTF5lXhQtTBHX5TNUUEjgkRTE7b22kWz6D2JDXH5YWmFpabFPHBhM0/iXmeVMsWc0xliJsKiMC/5jyOfgdLet8NHh3immroubSyrIvcDZlPoyndT8xgXFa4MGDAhGDBgwIRgwYMCEYMGDAhGF54jeLkWX3ggAnqztoG6oT0123J9EG5722vXeKHig8Un6Oy0GSrc6GZNzGT91fWT4/d+fSb4aeEsdDapqrTVjeYsdxGT10n7z+r/l6kQsXScBSVMkddxFUtGsrhEiJsdwWAYgaadLAmwt8SpxvIoTJK9FlzLRUdLYTzRKuppCLlEJBAIXdpDc3OOnxJzON+VoljbliUkK4az6ARcA7eUSdcWvhxSItJNCqARidwBbqGCsQfW2sp8lA7YSJfzDHba6jizsoOTVQjlpmpMwkrYZ5GidJZBKRpRmMivYMukqAQdrOOm19DxBxhQ0vkqp4lJG8Z8zEf7sAtb6YxXiF/meiSHKaUpJOzKXjRnZF2LebdtRJAFzsAbdBZV5T4c5lNeQ0k2/mZpGWMnuSWkYMfXDwLp0bWudZxsEz63iLIZjdUaNv9pBC8bX9ToUav3gcZKKkp6Zm9mq+dAxLaSNEsd+pMTKrMvqybDqVA3xXJwvIvSzkdknEn801AfniJVsI9p0dB/4guv8W/8AXFuCZsbxhkFxtdaMvYlBWRlhmAJ3/wBA+61HtNirg7jdHU2I+IYdP2ht62x0RAT66cgarCSI2sAwaw26IVdgpHZJzbyogGfovsheBtUZ3Meq4+JRt9LfA3B74krmQR0lHuq3m7ELYq+3ZlQtt8O+lCWdqxCrpy5otI3xN8xn68F5lvZ1Z2FVNbJnG45OH6Tz5Ea+S6MuiMs4hXUNaEuBs2hmsVHozACAf7354vK+pjVGuVEQIjUKPI5vYHSPfQH3I9xpAbdnJwS03ss2YznrqRUt2Mi6rA/B5Qw/3d+2M+akMBI3+jTaMep6FgO5b3VH4beuMigeytmdVPGTQA0HQEgEn0uFvVUM3atWI2nC0+J54Nblb163RnOYK7pHDEkaKABGAPKqkHmSsNjK29z06AX0g47aHh/2liXk0oOraGc2/ViUE2+L6VPUHFzlPCDzMpnRmZjdKdfh3ksRqIPW7KiHZmLXTDDoOCUBRKiaONjukKaC30LrpH/lRp8yd8QNYXOc2kbcXzccm/2r89VFAHRU/wCnj5C2nzc+gCzPC1FldIQ6Uk1TKP72VoGsf1U51kt8rj1xvKHxIpHbS5aE9zIBpH7TozqnzYjEmHhijYlbc1k2bVM8hU/G7nT8tsRs08PKeRfsy8TD3TqZ1B/YdiB80KN6EYgPxYzOE8s/r/SxiWnitJPAkqFXVZEcbhgGVgfUHYjCq4l8HpKaT2zJJWgmXfk6vK3qFJ2sfwNdT8MWfBWdtRzT0dSwVIlaQX91NFi9jb3CpDgWG2/ViBb5fmGY1q8+Ew0kDbxLLGZJJF7MwDqIw3UAXNjizG/G2+iiRZUfA3jEs8nsmYp7LVqdHmGlHb03/wBG/wCqdj2O4GGbhbcT8Cpm6yR1MaQV8AFpo7lHVr6DvuyEqw0nzKVNiR1zXBniPU5XUfo3OLhVssczb6R0W7ffiPZuq9DsPKxcTuwY4o4IuDcHcEY5YEIwYMGBCML7xf8AEX9HU3LhP+VTAhP1F6FyPXst+/yONxmWYJBFJNIdKRqXY+gAucIbI6X9J1L5rWrYF7QRHcMB7gC/eK2sAPeIJ7G6ZpmwsxH/AFMjjMjsIUvw04fmpo/agEWplF+ZMhdlU72VNS6SerOxub2sBu24zHiGomoKmHlxzVkekiKMlRNGWUkhC2oKV1qyhj7pAO4xGpKvXv2P/wDbH7x9SNh0BPXHI0PNqaUIPtElEuruka++b9gw+zt3LD0NsWm7QmfOGu0Ow2WjNSxtiu3UfK+cV8Fw1GUNK1LHS1KQc20ahSjhbsmpQLqd1sb9cW/DGeUlJQ0qyzxxs8SysGYai0ih2YjqAWYm/THR4n5pIaZqGkQy1VQhGhbXWL77tfZRbyi/UnbpjNZDwdW2VeW8fS5dlRNha7aWaWZvmVHbyjGzK9zbYG3KyHEjQJrU1WkiB43V0bdWUggj4EbHC64immzGveiiIEcPvavc2Cksy/3huwUKdha4sTqXXcL8KpRK+l2dpTqcnZdVrXWMeVPid2O1ybYh1/Bbe3e20tSaeRl0TKYxIkg2sbEgq2w3B7D43k9hkaAfX+FMGyhx+GKEfaVMzH4CO301pI3+I44zeHbKDyao/syLsfh9kYxb5qw+BxX8Q+KzQTvDDCsqxEo8jPpLONm0gLawO1yRcg9BvjH5LxxVx1ULS1TkNIvMEzBYyjNZyA1lQAXYFdhpA36GJ7Ogc2xY36f2tFlDUmMynIWxC5tccuKkcQcBco6nj9mbtPFYxMf/ABFAVN/ikR9Cx2xic8oZYiyyLplUXYC+mRPxIdr2+O46Htj0/G6yICCrow2IsVYH+RBwt/EfgoLTO8IPKQFwoFzA1vejHUwkbPF0AOpbabFcQlpD+WS5m7TmRzaeXDfbgYRVQLDBNmw6jhzHAj/UsuIc69op6eANdpjDI5HpHAEJ/iDH93Gi4H4bM7xzBQb3FMp6BV2aZrbhQfKvQntYsGWx4l4Ro0ypJRCkL6ILyqvmUM0Yci3UkFtu9/jhkcG5LyIAzJodwvk/2aAWjiHwRevqxc98Uqdokh7iO4bc4jxGVm+u/Icwu/iDHCYxq7MnkNB73PtwU3LcqipI2sQNrySNYE6R1J2Cqo6KLKo2FsIiGjkqapgJFkm1F+fc2OkizqxXVbddIA22HQYfWf5UKmlmpy2nmxsmr0uCL2729MI/O+HqvLnieYqhYNaSIkqCLCxZlAGoEnSQenqNtqNpawtjsDawuMlb7JexrnguAcRYXGRvrnt97oyChkhzOCLUsUvNXU+uwdDZnGs2Ls63Gk+Ysb9r4Z9dxPWUYMctBPV22jmp9LBx25iX1RvbqQCpO462CgpcteWWP2yT2aGd9YqpiwEgV/utp0q/l21FRaxFxYH0LDmkLi6yxsPUOCPzvjribDEQTbO3FI7TkbJKC1wNgAbCwuL+/npwSszHhqrmpMxr6qPlyywtohBuVQaC1/iUiVbddjcC9saLNOPOU1OKdVMKpHJMbXPLdbhUA+8IwZT8Ao+9tpZuKqIXRqumB6FTMn9NWFLnNAMvctG4mozKjxSIwcRrYo0TkX0gIxKk7eW3XFSXExh7sZrKcTbJMngzKqimimkrqtKh3YsJbWCxC5UXNgFF2a3QajucUPGseXZvT8tmdWFzDU8mTSp9deixjPffSRuDexxKrpAclp4G96piSFb9rxliT6gIpNu+w6HHBntv/TFStrjTlrWi5OavU1N3wJJssj4VccS0VR+iMwba+mnkvcC/uqG6NG33D2vbuAHbhJcYcGxVyCSPyzxglLGwkF72v0sT94dCd+uNr4TcamvpCs21TTnlzA9T10tb42IPxVsWaapbUNuMjuEmaExGx0W4wYMGLSQlP/aA4gZaaGhi3kqn8wHXQpFh+85X+E4zj5C1JVR0s85ZBEvIAjJJF7OgQeW4IuSb6gwuGt5eri/MzPxG0pjMsVAFuqkA+QX2vtfmv07hcWVX/nKVaiReWtuXACQwFiSyybeV22ItdbADzHY5VdJnhOlvk6dcFcpmm9wtBBO1yOTKg2u5Cs7/ACXXsf2rfI9DJizWXaCj5NNLIbcyp5hkkI/DeMIWtewuQN7LiDl1HJHZSWsO2r+l9S/lo+WJOegNTve9wA1x1UhgdY+Ke/tv5dt8ZtLVCJ4AaDfff6q9NAXtuScttlSfp+vy6omhFPSayyl55XlZpSw8haS/lB3VbgICrKLd9DS8aZo9O8kdBBM63UrHOVZHtcB43UahuD5HNwRY73xp+IeGUrFDqwWQKQr2DKyt1V1+/GetrgjsRc3zWRucr9rlrQI0EaaAra+aIxIWKDZjZWVfMARbfbc+gBkElj+lYed+SxUXE80suipmdam9uSxqEkB9Ehjso+BW5+JwzOCKCsXVJUyy8tgBHDKQzL6szbsCegQs1h13NhCzbJaXP8uSZFKsyloJWW0kbAkdvu6huL2PUb2IouEuJa2noVqHDVdPHqSdGYe0U7Rkh9LHaePbVZjrAI3NsDIcLi7ET5lAbY3Wc45gjhzKYQKV0OsjK5urO2mUkC11Q3sRc76ulrYrOJeJ+eYnMelF8vvAkmQruTsAmw/O+GcubZJmbR1DyQPIgFhI5jcC9wHQldag9mDLubdcY/iqjylS1NRuks9QdAYy6oKVXNncsToWyltIuSDa1sWSIy5sjh4m3sb8VvxdqMjjaMJxNFgb3F9sjsFq48mky7IXjeTS63cmNyBGHmDFVcWICg2uLd8fZJKBgQa24NwQcxkII/8AXxu0hUoFNmWwG9iCLfkcVPEGVQrSVBEUYIhfoi/gPwxUngdKQQ8t8ljCTMki91V5pR07UwjmKrANFiZNAGkqUs+oWsQtjftigzmajWnmaOucuI3K2zCQnUFJFhztze22J9dGDSUQIBBmpLg9P9JHjZjJ4P8AYxfwL/0xmUVO57S4PIz2TpX2NrKRSnyLfrpH9MVudcTw01lYl5CLrFGNTketrgKv6zED44reJ/EGCikETK8kmkMVQDyg3tcsQLmxsBc7dtr5KnyWjqZL0lXDH7STL7NNHdwxY6/KsqE+YN5W1d7HTbGzIJA27AkPikawPwmx0Oyl5x4qxsPZ/YjPJKeXHFrR1Zz7qv1VR69bYMh8FKXUZ66OOWZ9zHEvLp4/1URbagOl26+mOmXIYqTOcrUvrdkqNyAqhuWoUKg8qLbXYdSTuThg5/UTpTSvSxrLOqkxoxsGbsCbj+ov02wR4sPj1Sxe2aT2YUlNJUuIaeBQHaOFEhUnSrFbrEBeSR2UtrbZVK/G87KOEKbTJSx0KVlUW1VEjNoigJ6RGZBcsBa6Rjc3O21tXl1a8OV1Ei0sdNWRxO8sUagWk0Fw219VwQ3U73HUHEZnqKHKaRssjimZuW0rSNYMJBd3J1C5ZyBe5IB6G2IMiwuLibkrgbY3X0cC1CU+h6uNIo/OiFWZYmXcMs0khdQOliCtiRaxxCepIS8gSYD71OWN/iFIG3e6sx9L4s+K6ktXJDNtEIg8Sn3ZZdT6/g7RqqkDtrLelo9VOQL/APMf88Y3aUzMeAsuRvotejjdhxB2XBZLiSp5amaOYKV82mT7Nhb01ABj/M9CXHlxU8LV9RQZtTVk6LFFmXlZQfxaQGYfdJcrJbewcj1xd5+1Q8bhWZEKkFjYLY7d0ViTew06r3xU+IGdRVOVpEQ6VdKUJTQ21gEYhgNIXcHcgiwBAO2CikLSMr3yPG3+qNULp/4MUGRcVRTUsErN5pIkdvmygn+ZwY31mJLcCziprc0JPmmZmBPoZH/6rjYUOWrpkidbxydR6X3B+BtZb9jEMLfwybkuKk+67vFJ8F0B7/Q7n4A4bs9QiKHZgqmwBJ2N+gHqT2tjzHaBInNt7e4yWxROa6PyUvJcqMyELJpkjOl1cagdrqwNwwDDsSbEMPu47p+CpZgY5pUWJtnEYYu6911kgID0JAJsTYg7448JykTVFQ146dYlXW40KxUuzMNVvIoYDV0uWt0OMnxR/aDjVzFl8BqGvpEj3CE/qoPO/wDhxq09LE9rZHss7rbRU5Z3tcWNdkm+qgAAbAYzHtqQ5nKtQVXnwoKdn2VghfmRgnbVdg5XuGHXTtiMsk4nrPOWho0O9nRQbfsFXcfJrYvqjgbMp4hHVZlBKv3keijdT6Gzdx6i30ONJU1qs74kpqGHXK6oqiyILamPZUQbsT0AGMXBlUsGThZ10vVVIlmT8AmmDFD8xpQ/FiMS8j4IFFMpQZa0vb7Bkl+akzPp/dUY0+d5ZJVUzwtpidtJVgdagq6sDbyE7r02+eIPBLSAuHRK3g2jgWSOmq6aKanlVFRpEDGGZxJZAxGoJJy2IF9mIt72L2o8M3pSfY1LRnoEkCOPgyteKW3TWbN0vc7nQ1PASewTU6OTNIA/ObY81LGIgDZFRlWyjoL9SSTZ8HcQ+2UiSsNMoukyd0lTZ1I7b7j4EYV3OOMNkzXMNxYqq4J4eq6diZXVISNqcHXZr+8DYCL4ol1N77HFfx/4gCEy0ccJlcxEO2sKqa1OkbglmsdRG1gRvvi1PEUlRVVFPSVFMslPbVHJG7sdhuWV0Ci507BiOp62wuuKaSWWSas5LLpfl1SDzGGVEUagbXeFk0MHA2vuB2k4FjLM2V6gihkmDJzZvVs1bVnGdMKOkOol1lgvEFvJ9i8Zk8o7AC972NxY742+RcbwViyez6+bGurlSLpY9dJHUMCRa4JthHArcMBqZ7KukXZr+6FA3Ym+wGGz4ccGSU2qoqBplkXQsd76Evc6iNi5IFwNhYDffFWjBYC0DLVanaXZ8FMy5ku/Ycuf8/CWAzk1dTHJWy7nyyGyppFmIUgKCoD+W53AJ3745rliS1i09LMoWRwElY7K/U6WA87C11Pdha/fGmouBv0hNWze0mOpWrkjlVl1gIrfY2F1IHLtY3IP0OL1/D+hy8iunnk5dNaQKxXSHAsDsNTG+6rfqR12GNS/ixhxGVsO3mpf/pxiGzLtOEjCB4QfU766XupGfZGMwr54w5jemhhaKUC5inaSR1IHfyqtx3DYsKfP8xRdE2WtJINuZBNHyn+P2jK8YPoVNvjjH8HcZvFLPNUJ5atvaGIBEkagBNNjs4iCgECzAG41XsNPxpm9DTLGarmzc33ESRjqHrp1qltx1632vvhDHtf+krzrfFkFbZNAYubLVvEs07AsgbyooXSiAtbXYXJawuWbtbETLuF6FHHLlJQNrSD2gmFWBuCsWq2zbgbgHcAWGKrh/hjJ8xh5sVFHa+lgy2YGwPUMb7EG4JGOObeB2WTDyxvA3YxSHb91tS/yxMiy6RbIrX57lXtEJQMFYEOjEX0spuDba47HcGxO4xm4siqydJjiW33+aSvzC6Ax+Rt8++F9nHAucZODNl9ZJPAu5QXJUd7wtqVh8V3+Axp/DXxoSvYU1Uqw1J2Qj3JD6C+6P+rc37emK01LFOQXi9k2Od8Ys0qRWZaUmYtIZTENhpCpzCL7LubgELdmO7N0xQrkwtUlt9ULqT66rgn6mNm/fGL2szNIZ5455FjcSuw1sF1IzFkZbnzLpIW46FSO2KrijiGCnpJW5iEshVFDAliVIWwHbe9+mPOSB4nLGttnYdfK2GFpjDib5XKUdHxpIkaIGNlUKPoLYMV8HDjsqsAbMAfzGPmPVrCWw4GqOXJUUxHmim5ibdSpZXT5lAbDvY+mHD4c5DS8sSLEvOgd4g1zsOqlVJ0qTE67gAm59Thf5JlscXE1ZRzreOq12FyN20zoVYbqwI2YbgjbDP4V4SmoqiY85ZYJVWwK6ZAyXAJt5WupsSAvurt1xXEOGUvGh+qgAQbhLL+0DxdI0yZbCTpAV5QvV3Y+RT6gCzW7lh6DBwKIcnZhJSc2qU6ZJTILqbAlY10mwAPvXu3ysMdUGXe08YPrFxHIZD/5cQ0/4guNxxt4eSzzSVFO6ecAsj3WzKoW4YXG4A62tbrvbFyPDfxJ8WDF49Fd13H0a0Iq40Lam5YRiAQ9zcMRewABa4vcWt1xRcG8bVNRWiOZlMcitZVSwVlsRY7sdgwNye3TGMWgmSgemmmp4S9anLZp1ZTeMhhePUVIspswGx7DoxuGOCYstQ1E8pkkjRiz2siLa7aV3J2Frkk/K5xLwAHipXjDSN9krs3y2808dQspzFphy7GyyLtuF6ljuQR202IsRhyZ/l9TJlrRQvap5SjVqsWYadY1diwDC+3XtjOVHiUZWmhipmSZEBVmsTGJCAGZbWAAOogM3Sx72x8nGapNPGaySNgAqSioaYzAr57xqSqON7EBSDa3oaTqtgNm3O+WdtPjew5lMLXuAJytx65LceGGV1EPtBmWSKJmXlwySa2WwOpvhqJHYXt3tc9mcZVPS1b1mXBZeYAauj1AGS2wkjP3ZQNiDs3zwpoeMaSKSZ4HkRbARNBThXj2s+uQkGTV+vf12IGPmXcbUazO6OIAApp2NP545B1Z5VJeQMfeBvqBINu8PxLrA4HfPL3P8HPjF0YcT4h118poU3HdBHJJLHR1K1ktg8QpHEzkdAW06Prq+OL7gvLJo45p6oBZ6qUzOgNxGNKqiauhKooBPrfGNybjec1isJnlp2kRGZwnKcSA+aJlUFDGRupJ2vfexO+4roHnpJI4idRANgbawCCyX7BwCv132w+KRsouEiRpjWG4WakGbySxxoqS3WnI90P99lHRTLY2Itso7ucNHCbkycvpSF0kZzpRQ1nB9Wj9+LR1a9tNtt7YY2fZ2tHSkNMvP5TcrWfNI6psdI3N2tew74v1UUURHduuLde6zqGonna7vmkEHLy2HpoujPuB4Z5faUlmpZ7WaaB9BZR0Dggq4HxH9MUeS5HQVFQplzBsxljOqNJZlZVI+8sSgKxH4rNhf5rxMtI0iVUsj8xUPllZ5JgQDIJY2PLjRugAC2B274zzeJiGSUuk8iO6tGDKFMOnshC3W42NrbbfHGQ2pc/NjCR7e3Wy1zCG5OcLpw5xkcFRUt7HV0/O1a3gLg+ce8w0nVGSLhhZlNzcAkkkvAVSYaN1ljWqpFKDcshS5CjUVuCFsL6e5+BwsKbjVLvLLHURQ+Q04SNbQMvUxtt177WsbG9wMWmU8YwvVGSmkjj0BTEC7JLIwI1xyazokVhqG5JBIa99xASd2SXxkX13FuiflcZG2943Are5jw89Hk9SGfXK55krJcDd11Ad9IUG573YnrjNcBcSyR1sNPzXMchK6GYsvuMRpvfQbgdLDr6jGty3xFD1Rp3SPZlRtDMWjL+5rugDBjYXU+UkXFtxAz/JqenzWhaGim1yM32kO0SG1ruliDbUW2KbDv0xoRTsew2zXS4sBa8ZlcOJ/EqWOpeGmEWmM6SzqWLP96wDKAAdt7k2Y9LYUvHmSPojzRFWPmTtG/KBVRIpurqLnSWIa9jbUl++NTlWTZfqLNm7Sbm5FJIpJvuSTfv9PXtbaeIeTQ/9nZUgIeOONZI3vfVZ1YtcbEsCx+uGOw4RYZrj8AYLDNaPgfN1r6ClqpFUyFNyQNnHlcj8NypP1xgf7RMyRUcMaIqvNNqYgAFginqRud3HXGg8Cb/oaK/45Lfxn/nfGH8Uv848QUtAvmSPSrgdtR1yH/0wv5YUkJgcM8Bxiipg4GrkR6tu+hb/AM8GNuFwYEJKeOlC9LW0WaRD3GCN+0h1pf8AaGpf3cOLKczSogjniN0kUOp+BF/zHQ/LELi3huOvpJaaTYSLs34WG6sPkbfPcd8Kbwd4tkoamTJ63ykORESdle+6X/C/vKfU/rYEK0yqn5XF9Rf+9g1L9Ujv/wALYj+KFcZKySF38iBFVS1l3XUTpvYk6rX+Hptiw46YU3EWV1PaYGnb6kqP/lH5YvOKuJmjqxBRUkU9Uqa5HcAaVFrC9wSxuLC/3h13tJrwzxHTmmwmzr2uofh3wLAaFTUQK+ubnoHXpYBVax9QL/EEXxR8WcWyhp2qeatKRLHdHCqNLvGI+Xa8juF1FmvbVtYLjRZn4gtJlaVECOJJH5TKnmdSFZ3CXG7FV8tx94G21sJfxLzIyyw08aSDyiV0YszmWQAnVcklgtvzOKdQXPkEQuCczbh/qY3wh0jh/q0NDXPmKc+pN0YnRCD9moBtuP7xr92+gGKHi7hFAqywKEswV1HSxIAYDsQSPz+GOHC01VTLy5KaRoib7DzLfrYX3B9MTswzyx5YDvzFKquk6ybHSChGrUrWF7eYN3K49LFFTR0oZhw5cLZ8V4yWWrdWmRr8WeVjcW4W26K09JSIqcpABpG4/F8T6sep9f6qvjLLEgqSseysA+n8N77fLa4+BGN6ldIkj8yKRHJLJG6lGYdF69EAGpm6AvbqLYrH4OWrdpJqhTM25EdiD6Wub3A26b29erKkCpiAiAPA8B1slULjSTOdOSMsxmST1v8A2qjw7zCTmyUquqiZGKl1DKkigkNpO3uhl+o9MPXgGtNPQVErkvTo5aEqNmTlprMa9FjMvMKjoAdvLbCYyLhqSlzOEI6m6yMjPsAVjb3gOgBte3bDm8Lonkp6gzBGjke3kB5TtoAlZAeqMdrjYsrnvjy7ozFVuaRsL+/8L2TJWzUzXsNxfJVuR8SvHWvNKP8AWGCyKNyu9o7dzp931Nyeu2PnHlG36QY850LwxsrRbsixM5dHHVEcm4Y7Egj7tja5Bl0Jr3iMplFNZogyICWHlOqQDVKYrhbt3IJuVuKXjTLpVzF/tWjSoGtdKhhJohEbRt3TSQHB6faHvh3armOjOBtsh/v0VfstkjDaR+LM/wCe9/LRJGLKqnMJJJwL6mJZmNhc72F/QW2HTbEnIsgaKtiWqTSNWwO+s2NrdiL2ue3z2xreAZkNIqjqhYMvcm9/ysRv2xx4sqkdLPeN0OqJrbow6WH3lPfSW9SO+NqOjibE2Rp0seXksGXtGZ074HDI3HMf+33+i0BqA9wbbXFu1h129N/54WdHwq1XLK0NkhDkKx6HfYKO+L58tzKamkqEpmWGRCxa4uFOguypfUVOk9uhxY5DWpy102SFBZdRAG3ck+8x62HlHqT0cJoK14aDcN69FVENR2bGXjV1vT+TsPXkoWTzT5Y1qj7SlZl1PGbPGVI0HVs9gbbbj0sera8Os0qXk0zXCyRtJo5hlCWdQjLISTZ1YnTe3luLb4TnGnFUTQmCJg5YjUR7oAN+vcn4YueAuIJvZYzEh1wa1aoD25aIvMjDr/eRkll0noAbWNjjz/aMUVNOHwnw/uz5H04c9F6fsuaepp7VAs7bLy/vktbxR4dzR1cklLC8kcp5gCFfKx94WZhte5HzttbftzmnqKXh2tSpXQOkSlgWCuyXBsSB5ixAudj8Mdmfcb5hLVvFRBIlhhWZw+nUQY0c7sp3GsC3l6Ek7i1B4p8atVZHTlgFeecq4HQiLVcgE3ALaDbe243th5eS3Dllb50V17nmMA6LccCzJl3D8Ms2ypAZm9TrJcD5nUo+ZxkfAzKHqqqqzacXZ2ZU/aY6pCPgBpUfNh2xleLPEeXOBT5bRwmKNii6Sbs7DZQbbLGvX6A7Wtj0BwzkCUVJDTR+7EoW/wCI9Wb5liT9cLSFZ2x9wYMCEYUfjtwDzov0hTj7aAfaherRj737Sdf2b/hGG5ji6Aggi4OxBwIXkfPfESqrBS+0MrNSm6OBZmN1N2N7E+UbgD44f/FHh57bKKunqXp5HQBit/MCANirKVJWwI3BsOhF8ITxQ4SGXZjJCotE32kX7DX2/dIZf3cOXiWsq3pMtWAzJDLCplkhBLBuWugEgghbk9xf6AHoU2XvkuXEFLT5ZQxUbOAhvLJOym6sGRVKKL6X1MoXrpVDfV3wtJobM6370oZQvc6AoBt9bXt8MMWoom9gpvbmLTglQ7A207seZcedQqA72JKodjvhfcVZ1T0tU8iSKC9nBj95rqN9vr1+OIQSGGs7055Hr7pVbB+IpXRXsSdVeSZRMynSAv7T6f6AkfyxnMkzVKOuWpmDyomuNmAY6GI3Ka3YuVAbUQQLE2udsfOHeKJcxqDFq0RIpdi3UgEC1hYdT3v0xbZrRK8gF9aggX2tpFiQLbbkKvyBxvPH4+NzXaFeVDR2ZI0g3O/Dr2XLj/iOGv5MNOpYo5ctIpQE2I5Y1odzYm5W32dhuNqil4ihi+zlLwuPuygfmGUaSPiMWuXU8UizOUY6JXi06twNWsEsL+oIPY4r+KMkWqTQis0n90LjUWt0/Yv1PTphdLC2hpyYjcDPPfr2U6h5rqkRzCxOWWo58x881xy3NRU1EslO8Y5EDBZJtoy8hXrf7oVW/P06trw6ppDQES3VXdjEBddMZAA0A+ZELamQdlZcLXgnhaelMcDQxl2qIZVkDgsxVgZfKfupHrW/fUfxbMDjrOy14ENkRQ85Oy73IVtxdQAXZbjVeNejnHm5KnG+SqdvYC2+QtbrLNerip208LKdm3HzKicNcMMtWlmXTTnzOkqtr2IUBB5o73uwb0sNQNxw8QssmWoNQkjRRtEitMqczlcp3Zgy/djcPfV0BTfqMYzhziZneTUnJljdeS6kMwUi9gBZTtuY1ARwCtgdJDOzqSWty2VY0+3Ki8YIsWVlYpe/RwLC/wB1wT1x1876sGOYWdYZZHLbaxUaeJlN/wAQyv8AXVee6Tg5nrJ15jRpFIQGHvEEllt0tdbH64uc2yRhHyxNUSFtgGkvf5Lbf5khR1PpjTa3knaZoVUtJpaNXDO6L0fR1DqCQyHewB+7vnOKM9ZI5DTxm+4L7XRb7eW+r5X6dcbdBPAabx5P/cN7rC7RgqzV+AXZ+3LLzJ81f/8A1EqFpFplp0Mxj5SyB/IQAyBtOm9zoNhe3Q97YynDuRoY1blxSo3d0BIPdS1tSMDtYhge2npjVQ5ExRCi+6EC7i5CE9Be52LD64z2axyUby1EVrOQ5jJAU2uHNuoa4v6/PD4qKnoSXgZE57qoayorx3QyNrja9uutuedcGQSRMUjEUgBIK9LgdCOlsRvDOREgk5pcCaojjSy6lLhWIDr0ZPMLg9dscM34hqJKdglPy9S+YlwWCnqQlgenfF7w86UtMtLHLIkjBKmUqgBMbuqFVcghX0lSNjY7demX21JE8NEGpI0y31028ltdhw1EQd+J9ATf77+aYE3DdPm8EVVOTTzXaF2jK2Zo5GjIs4IIupI72IBvbGC/tAUKU0eX00QskayEXNyblLknuSbkn1ONJ4h8GvGYhBSvPTJCYo0jJJjkJJ1sLMW1EgkkeY3uel8R4xZbLBT5XFMSZFhcG5uR5lIW/fSCF+mI54QCVpu/SM/RXn9njg/U0mYSLst4ob/iI87D5A6b/rN6Ye+KXgzI1o6Gnp1+5GNXxYi7n6sScXWOJSMGDBgQjBgxwlkCgsxsALknsB1wIXn7+0fVo1bTxj30hJb5M50j5+Un94YdPCtK0VBRxyCzpDErD0IQAjCR4Pof01nc9fNYU0Lc1tXu6V2hQk7dF1HtZW9cM7NvFukQ2hWWosfejACbfruy6vmoIx0NJ0TI4pJThjaSeQuuM2YnMppaKROWApkVka7oyvp+0Q7FWBI0nZhqHxCv8Q+GUkZY0eIVETtBEioUEqoqsQFuQrAsbXNiD6nDQp/FekEgLxSoHUXcIrAWJ2bQS9x+ycWT5BRVkiV0T3JP+kicEMdOm5FiA4FluLNsAelgieFxIcMiOuvsnuY+HwytIB4j5zXm2jy2roG57R6dOzo2x0n1HUdvlti1rfEPWoSGMqzEC5INt+wHU/HDe4sp5YwkQiMsfMOomMSh4ySQtydpN9O9h3v2xUVXBdSojIoyhLiUeycpSoubQyklQRaxLqSLkjsLsbX1MTSxjTbrTL6LPl7NpZ3iSTUdZ5/VYihyDMFq3lhc00ckgTU/RjYW+yIJb4Ei3xGNnDy6eoPk5sj0ziZyDzGYEAJHGBYgm4st9+pxJqsqhjIWozBEn1GSWIQ+0cqQsSOWbExFVIXzAg21WFzfccJZlRMi01LIX5S6rOGDkFvM51KCxLG5I7nCDHNK20mTeA0VkPhY+7LYvlfeH8ljp6eNjCiSiBFkYAXUhRrBb0uL9bbYUPiXmDVEUkUO8kkoldQd2Wwvb1AbSn/kDDf48lCUMt9temIn4OwRv8JbHl3jPMjJWOb+55dux6v/AI2c/XEZPFMxmwu77D7rg0JVlw/M1HHI0l0ZHQ3FiyEjysOouOtvhh48A1hYkggpPGGBB2LKex/ZunyhX4Y8vlz6nfDa8Fc70o8Z35csbC56I7hH+guT+9jlSA1zJeBt6Oy+tkNzuE3eLqeT7KSKNmIcghQCyhgAH038wDAAgb2Y4WFfw1ERO9QskM3s8jyS8vSJBrIB5N7kjpqspNr98M3ibjFaZjDEivILayxIRLi6g2BZ3I3CKL23JFxfG5tnbVDR85VDrdUMIeCWzWuqmXXFLewOhwAbX2tfEJ3Rh9w6zutcj1nZDZw3wu0UKOiqbQyBFlh5aFZVcKVAA95HK6fzxQZ/w/VVBnlaNY4xMhBeRQBGt7km/fc/XG4r+BIaqlM1NU3R1Iqfagzaih1XfQyNFIm4stltYW9emg4GNVSrJS1UM6zLomSaNxH5dkCIrB4Sg8uk3J6nffFqSorHsDSQQOv560TFSUcchkaCCev4WcoeBFgqWrJXFQy2dY0YKmg7Alj74t2sBt3xt+FuG1qkFTLJM6LMzwxalEbBWvGdl1Mobpdip0g7jFTmlTT5ZGYZY4a2qbS5UoFhgVV0xgA6ioAvYbs1yTYWxm5/GOt1XEsQA+6kHkHwuWLfzxGKle4iSTM89vJazKaWVl422bxJtf31+i3/AIf8c1FZO8U6x7IXIRWUwsH06H1EhiRvcenztl/7SVF9jRzD7kjpf9pQw/4Dix4L8ZY5ZhFVRxxPKQBNHsjN0UODcoT0BJI+WLnxry0TZWxIuI5I3+O7aP8A98WSM7Kk+Mh+EixWg4J4lSvooahPvLZx+Fxsw/Pp8CD3xe4RHgdm7UdfUZbKfLJ54/QsouCPg8Vm/dGHviKSjBgwYEIxh/GbPPZspnsbNNaBf376v8AfG4wqfG1ebUZTSn3Jqoah+9Go/k7fngQsVURNR0UGXjYsq1FSPxyybpG36saBSR0Jt6Ys+EuB5q/UyMscSHSZWXUWbuqICL2uLkkAE233tF8RwUzSfV0MiMP2TCoH89sM3wlrEbLljUjXE8iyDuC0jOD8mVgb/P0xaxFkYw7r0xndR0DDBkXHM9e3os7X+DsyqTDUpI34Hj0X/fVjb6qcZbIs8my2qZtLLpbTUwH7w9bdC4HmVh7w2uQcdfGnFmaZRmY113tKsBLotpQoWI0GPcRnymxU36G/XGy8TqNJ6elzGIW1hVb1aORdSX+KtYD9tsRZIXeF+YKr0naD53Cmqjia7LPUE6EHzUhcvkraipZkB8uuB5Ii8csRuUCS+7GmnTcDzFmZiCBY18PGxo6aSJWI1qDT3tdLhS9h0AVJI2C+6GLWsgAFnwrnxiyT3gHVngjJPQ6m0n9lFOo+ixn0wvMwoVqpxZpNEIK6IwNQO3vyN5ItKLGhvuWRrDGJII6era7/AOi7nw+cvJYlS1zGvZfMZeoyU2iqLiwva/QXLMxP5lyT0PmJO9r4a/A/DBpY2klH28ti+99Ci+mMH4XJJ7sW7WwrMsoIYftI2RNO2tauXV8uYq6V+NtvnjYZFxvLE4E7F4Ta5axeNTsHWRdpovxX8yjck9Mas3a7Zw2OxaOe6xKKhZTvMhN3Hr54q18VpbUaAmwaYA/wSf8ATHlWqnLuznqzFj9TfHqvxXyt5suYxgsYmEukbkqAQ1h3OlifpjyvSUTyyLFEpd2OlVUXLH4DCA38wu5AfVbN8lOrcpKUdPORtNJKB+5yh/Vji08Oq7RUyLewkp5V/JC4/JkBw0PEfw6aLIKWONNclH55NO+zgmYj1Acg/JfhhVeHmVyVGYRRRqSWurEfdRgVdj6AIW+th3xyePvI3N49BANinDWQj26VJnMY9pvI97ERSXKsG+6GtHHr7WYXBGNDmPCVLMjx0UimRVDNGZWkjYH3Q5LMY2NjpcEMCL+YC2NPnPDNPV258QcqCAwJVgD1AdSGAPcXscYysIiLUmXr7PGH0tyR9pNJbzWY77WIvcE6HJZAvmryiKFrnPF7nhmSdh9lFsd7rJy8SNTxVkEmpTJE0Uit7wfTaNyBtq35TEbHVCw8pGJ+S561FM0qC6EfbR399QNmF9hIoGx7gWPYr18R8DyMDLURTA6dJmaUsQtj7zc6UBdz7yBR3ZOuKCvZ41CSkm40FxtfUNri5CMw8y7lWI8jMCSL/ZVVBZ1NKC0n9OLK/ltlf7WWR2lDOx0c0P7b3tzt8ZKrq5pKh9b+aSZtbD8TuwCr8BchR6AAdMNWg8E6XlAVDyySkeZkfSoPoqgdB21XP9MKagqGCxuli8ZUj01xsGH0JX+eHRxFw7T59RRSRzNGwBMci9UJtrR0uL7gAi4IK/nZnuLAaL3fa73MbF3RswtFrb9C3uUhePsjjoa6Wmjl5qKAbm2oagCVa2xZet/l6Ww8eJ6pzw/GZyebJHThr9S5aIm/x2JP1xneFv7PMcMyy1lQJlU3ESpZWt01MSSR+qAL+uJHirxEKiWOjpzrMb+a3QzN5EQepXUb+hK9wbJZ4nBZVKHTTMB2zJ5DM/CxWfH2OqyWvG2uGHX8eXpRvziKj6Y9IDCH8c6ERplVJHu0alB62HKQfmRh7jC1SJubr7gwYMC4jCm8fYniWgrUH+rVF/qdLL9Lx2+ow2cVfEvD8ddSy003uSLa46qeqsPiCAfpgQsL4g8LjNKaKvovtGMY8o6yRnzAD0kQk2HxYdQMJ6POZ6ZyUeSKRfKSrGNx+qwuNgfum/0xocv4izHhqc006c6mYkqDfQw/FG/3D6qb/Ed8bIeNeUVIBqaZtQ7SQxv+TFun5YY15Asr0NY9jO6IuEqcnyOpzer0qXldyOZK5LBF6amfpYDot99gMOfxSrIqeip6FD00G34YohsT8yFUevm9DikzPx2poo9FDAsfoXAAHyijJB+rLhd1fGkErNLVCWqkcglC2hW9OY482kdo4wo/Wx0ZG5U4i2OQTS2AbmANSRoOQ4k2y0V7wxU1NbEI4U0wxF2eZzoijDNqZmci2q2kWANgvSxbUzeA+GaOaHmj/KEVyqFl0wsR7zRxG+sarjmSamJBN8I6XimSvaOOsmFLQo3+igTSgA3ska31t21Ne17k+vofKOMstjy9Z4Z40pIgIx1GkgbIVtq197Wueu/XFXum4y8jMqhI4yOLnanP3UmfiELmMVAoRQYGmJP3gGChEGwv7zE77L07jEcYLBDVyrHpEYQPIq+6jssvMFui6kCsV9SD1beRxdm2U5jTe2CrVGpzoD8vU123CGBgGfVa4tYggkEebFRwZPlz6zUVDKIBzjBJTinUhTfWV1OZgDY6Q25tcHbC6hhlGD5S3NLhZNXh1HFJTiS/MEMYe/XVoGr63vjupcohjYvHDGjt7zKiqT8yBc4wdb4hRVcb088FXSQVA5SVRAAGvZS1jeIEnq22+9sQst43ekhWky6lmr46e8bVEkoQOwJuEJB1gE6RbYWA36lplYBiLhbzTcDr2sbra/8Ab2g+0vVwjlScqTU1rObgDfr0O4uPKfQ4s6HJ4ISzQwxRl92KIqlvmQBf64SRocrmqRXinmaoaRg2WmwPtAsxdibAQ2JYk+W5HxXG4bj+cq8dVTmiEilI6lJFmSJ2FlZxZSgDEb2K3tew3wGVgIaXC50zQI3EXATBwvqqcZfWGSVToLyMrEgB1mIZgrsQolRwRoYjUputztiv4a8TYqWJaeolqazlsVkrVhJhB1Hq99TKvQtY9O4xc5h4mAyMtJSS1kaHS8qMipcdQmo/akfDa/fCZ2scAS62E3B56fQkIaHXsAucOeVddFPNQgxCNl9n5yjTOVB5gIG4jJIUMD1Um/UYW83FlJOzw1EX6PqBdXhkF4CT7wDaSYNXUgo0Z2JBNmG/r/FqOy+x0s1X5Q0mjy8rr5Gvf7UWN07beuMhx1nVHm8d4KComkRRqmQCN4z1Me4POde6dOtjfEpBFI3DJY9fCA12wWUr8jemPNS5ifsTdG26xzAsjG3bU19rm+2JGQcVSU7l6WcxsffQ2s1vxRt3ttqFj8cYnIK2riqRFQyyrJI4RQhKayTYBlvb5hrgfzxsanxMzWmPJraSGS33amltf4+XSD898WoXuY3C44hz191pU3aRij7iRgezgdvI7K/zLxErqm0XPC6ttFMml3+AOp5P4LY0XB/CKUCfpDMSsCxAmONj7lx7zWveQgkKguRc9WPlw9P4w1yFI6XLqWB5jpTl07AuSbeUagG3+BxrqfwkrswkSbOqwso3EER2HwuAET0JUEn174m6TKzRZQmrg5hjhYGNOtsyfMnbkqnhaOTPs7/SDIVpKUjlhvVTeNf2ix5jenTuMPXEPKspipolhgjWONBZVUbD/qT1JO5xMwpZqMGDBgQjBgwYEKJmeVRVEZinjSWM9VdQR89+h+OFbxN/Z4ppAzUUjwP1VHOuO/pc+dR8btb0OG7gwIXmPhHw7ppqtqCvknpatTsvlKSd/KxGxtuOoI3B7YbeSeBuWU5DNG1Qw6c5rj+BQFPyIOIXjhwyHplr47rPSMG1LsxTUNr/AKrEMD2Gr1xt+Es79soqepsAZYwzAdA1rMB8AwOBC86V2SSw55PS01NHPIHYQRuBoRD5wdJIXyoepNup64s8waqiqY6eTK0GYNvEEsYXFj9oUDaWZQGsxO12va1sb6jRBxbMWsC1GCl+7fZjb1OkN9AcWPEE3/eLLVBF+RPcd7FTb+a/yOEvgY83cPkpjZHNFglRnPElZSTj9IUCe1qv+TvbuSB90lZAN7WNwfniureMauOQLmdNzCv2kayxctlYbqQbC6X2I3uMOLxNSM5hk2u3+sta/wC5b/Fp/liL47UaNDQsygkViJc/hZWLD5HSPyxD8JD/ANf68uHopd/Jx6+6W03EOcRxGpqqZnpHHnV4QEKNt1A1KCDYE3G464scojzmuiEmXRLBSJ5IluguF26vcuexOwvf44bnimP80Vn+6P8AUYleHUIXKqIAW/yeM/UqCf5k4PwsN74R7Ze2iO/k/wCxSSo8zzGerNJHSpFmVuXLMQBpiWzAkbqOoOoXBGm3UYuc34azrLoXqZp4ayFReaIknyHZuqA2sd7Hp2ONTkI/71V//wCKn9IMbbjBA2X1YPQ08oP/AKbYPwsNrYQjv5L3ulHw5TZtVUyz0UFLFSgEQwufM6KSLX+JBFyVufzxT5CM2zAuuXItLBTnQEJAAYblblSWbuRawuL9d2z4Pn/M1H+w3/yPjp8JtPs1SwI81bOT/H/0tgFJCM8I661QZ5Dul1w7k+a5mkjQyR0IikKSkXBlnFtZNgSLDSD2v69p3DvCWZ16zB60UbU0phYRR3MkqhSzuwZeoZdxe/pje+G1bFJT1M0bqVerqJCQdgDIbE+gKgN8iMUXAPiHQ8zMBLVRRl6ySReY4UNGVRVKsbBr6OnXEhTRD9o9lwzSHcrC+HVHJNxCPaQvPpjJzSosHZAU1bC2rURvbfr16vnPs5jpKaWolNkiUsfU+gHxJsB8SMKPwwrI6jiPMZ4SGjZHKsOhBlj3Hztf64tf7QVa5pqekjPnnlvp7sEtt/E6m3e2HAACwSybrl4UZTJXTSZ1W+aSQlKZTuI4wSCV9O6j5Md9WGriBkWVLTU0NOvSJFQfGwAJ+p3+uJ+OriMGDBgQjBgwYEIwYMGBCMGDBgQqbjOnD5fVoehp5B/gbGc8D5dWS09+xkH/ALr4vPEGs5WV1j+kDgfMqVH8yMUngxDy8kpy219bn5GRz/TAhL3xEyUV3E8NMHZNSIHZfeWys5sex02/PHzxU8MoMupkq4KiqafmqimSQMTcMdiFVgRbY3xm8qzOrqcznzWkCySxTa+UepjbUoA6XAQafXoRi/40zXNM5jUexezRwEyBWY63cCwAuASbXsLD59MKdPG0kOcBbmmCN50BXZ4jeFU1NQe2S5jNUSQabiS5A1MqnQxYlbEg/TB4h8JZoMsiqqyuEvI0tytNipYgA8wf6RxcC5HrY+v3jPxVfM6L2CGjmWokK84EbDQQx0j3t2A6gWGOfHHi3TVuUCljWT2mQIHQrsmggsdX3h5drb+tsMuFCxUrxG4jzU5Mi1VLFGs5RHdJLufvAGO1kLad7E9xYXxYcP8AHddllLS0lblsruw5dOY3W7gWspUXKsAQPl22OKXxO8SqWqy2kigl1za45ZFCnyaUOoEkWvqI2F+hPpfacUcQxNnOTKrq1+a+xvtLFpjP1N7fLHVxYbL+Ic0TPp5xlrNNLEA1Pe2mIaQrczp1QeY7E3G3a/r+PsxzSiq4aPLCtg0ErNMCVJFnVUIUl7XHwvjQZfXhuJqlNXu0SC3xDq39Hv8AXFJ4Y5ykVNnErOBy6mWU79tJIP1IIGBCwnDs2eQZS0lKStH52uNBdVuQ5W/nVbgnbpucW/DPAtcMjlnp8wMaTxtK0AXZgAQRzL3VmVbGw32Bx38H+INKnDtRSyzBahY5kVDe7cwNp09ju9vhbfEXhnxfgpclNE8UpqFR40FhoYOWKkte6gB+luwt12EKZk/gtTTZOtUJpxPJBztmXRq0khdOm5Xt1v8A0xpvDXgTLarKqaV6SJ3dCHZrliwYqxve43B6dMZnLOK8zpcsWgFDzWKFI5la4RWHR0ts6XtuQNhe9t4XDUFdSxvSUeaRRsn+midQeWzAElGINxv1FhcHFd1VEM8Xtn9E4QyHZc/BGAUueVdMT7qSxD4mOZR/QE/TGj8T4uZn2URn3dQb/wB0E/8ACMLvg69LnlG6s8iySaRM3SbWWjd19V16gDc9L98MzxRtFnOTTHoZShP76W/4zh4NxdKIsbJrDBgGDHVxGDBgwIRgwYMCEYMGDAhGDBgwIWK8ZWIyWrt+FB+csYP8sS/D6jByakjPRqdQbfrLv9d8TOOsoNVl1VAouzxNpHqwGpf8QGF9kfEJl4WvExVoQIJip8yIHAc7bj7I3v6E+mBC6aXwwpYCEy3M1WuUkHW6MJAbeRoh0ta+wJve/a0ys8MMxKCo9vV6yNrpGF0wabEMtrXLNt5iPh8RfcX1lNSUtNTxUhlSoIjiMSC0ZIGh9QF9VyGBG5sTfbFFxDFLSVs8mt0aVw6OJTGJF0KLAn7JnQqRocdCp2vitOI2+Nzb7aBS71zBkTZRZKHPZI2b2SGBorMRzA5m0n3FAY6QRfcn4DECLMqgl5oMmlQp5qh5IwrkfeCbAyvvf5A3G+LvL/GoIHhlieaZB5SulQ3a0hBKoR+JdQPYA7Yq6zxVrm3DQQr6CPVb5s7WP8IxGPs2GVoLW5eoWrSw1tSMUYuOJsB8qmp8xyxtTx0emnlPKnqDGVRGYEqt7+W5XcrYLt8McKTgjLpGaKiqWWpjtKsivqKWO1rWBsbXsbjy74tF8U5pEMVQKSqiYWaN106h8wzD/Di8yejybMFjpxT+xzKSyKh5bkkebRKu0twOh3sL2GIv7OezNj3D1v7/AEXZoZ4RimjBHEWI9xospF4dMXMsOZS+2o55swJ1XYDY2bUpse5N7/lDg8PsumUiOrbVDdZ21DzEbkkNso9CLjbuQThh8S+GeWQIkrGeAACMrBIddQSSQrDcyOTffba9yALiJBleU1UcktTl6U8NHoRXL7sCoYKREfObFdiXJLjC+4mJwmY31GQ9VS76K9gwe6whlyghXnp3iKD7JdLjnxAkRuLbPqAsSbb3uTi1zKrqoGjNRlEbTOA0MvlCqCLqrsV8jJspFx7vYb4lcTeILzaFhVKWGPaLyrzbWsNJseVtayx7j17Ypo+Gqmb7QUlRITvreJiT+9J5mxbb2Yz/AMjj6k5LWjopbAzPZF52ufRbrKPDwNEGp8zZah/NUmIpLG7sbsQh9wi+kMLbKu2O/jPhbLaHLkaphSXksAjzFtTSSN5mkZPM4uS7LY7AgDphW1NK0TjXE0b9VujRvt3RrDV+6cWlFxLWT/YPUJURNZliqY0k1W6gFrFmXY2LAkE77bvfCyFpkFrbkBVazs90MXetkD2jht9R8+a39fQtTNRVU/s1VTxuixlIOU0HMsqNHZyHjuV8p3GxG42rf7RcRFHTTLs0dRYEdRdGP9VH5Yjx8QM00cmZyGSCAiRYoYuWqOvRpIidbqu1tJYX7evH+0Nm6vTUlMl2klk5oWx1aQpVfL1BJewBF9j6YWyRsgu0rHBB0TVyDMvaKWCf/axJJ9WUE/zOJ+KzhnLDT0dPAesUSIfmqgH+d8WeJrqMGDBgQjBgwYEIwYMGBCMGDBgQjCh4l4fqsnq5a+gi9oo57mqpbXte+ohbHy7k3AOm5BGnDewYEJM8OcSUEoAos1ny6/8A9tNpaNT3CGS6qL9g30HTG7j4IEy/5XWVFWp+4XCREfFIgusfBiRj7xJ4Y5fXajNTqsh/vI/I9/UkbMf2gcK+pgzHhmUOjmqy9m3U9BfsRvyn9GHlb+QEKmzarUzzOqKiAtpRQAFRCVRQBsBpW/zJPfGjmzyjyV6dKmiaplljWVqg6Sq6uohVgRZem2kna5N8ZniFVv7XTHVSzMzRuRsrMdTwyfgdWOwPVbEXuSM3WLLVPHEiySMAEij1FyB+FFudC9+wH0xZecTBYr0dW8TUkbYnWa0Zj0H3vrxvuvRXFHEkUdHFPFTJUxTWszWEaqwupfysQCbL7vU2NsLPOaRZv9HT09M97jlFwtx+psv1UKQe+NPlvFHsNHDQiBajlJy5iz2Vn83MVRpOtQ2td+uhrAgXxQZhyfZjVQOPZ9YjMLkmWOX/AGabfarY6hurAd9tiimpnOLH6+Z9uvVePqzXR2fSOtysLn+fLdcH4pnnMdPUm8saaEkvfmCWWOMtewu6rdSevXpc4pp8yepYopCxLK7r6bmwe33nKKFUdFVSe5vWVQ5z3cvGEsU6BtRvc6t79B062F9xfHXliOjqsh0RcyzSkA6VvbVoHUCy/IC9jZbSZSxx1LptW7LUZSdow0v4kR/mEZZfo4utscstgTfYLU5VTinYzQySRvbeXUDt82BXT8hbGi4j4hrqjJKwmNhpVLTqpTmxlxzLId9lvdl8pUm1umLKbLKPLHiNS7VMrbxxqgsLffKs5ub7Asx36C4uNrkefw1iEx322dGAuLja9iVZSOjAkHffYgFVVQSOwRgA68/ZY9FBUtvJUSFxOxN/k7rzbH4gO2WQ5dyECxPqEgJ1HzM3u2sGJY3a+4v641PhRkgqKkvMitBCjtIXHl1OAFXfobXb4WHS4x2+LWR5VlzXiif2mTzLAkpWJR+JlG6rfoqkXsbWAxC4X8Ia+viRquY0tN7yRWN7He4iuFS/4m8x6m+K+KzbLdbU4IXRN31+P4Wm4j44yiicCki9tqgfs1DvIiP2OpmZb3/ACfliRwD4f1NRV/pXN95ybwwke5+Elfu6fup1B3O+Ndwj4aUWXbwRapP9rJ5n+htZP3QMarCwAMgqaMGDBjqEYMGDAhGDBgwIRgwYMCEYMGDAhGDBgwIRjprKNJUaORQ6OCrKwuCD1BGO7BgQkXmOTy8N1ZmjUz5XUHTLGfNov0BB2LD7rH3hdTvvhu8PU9IYlno44Qkq6g8SKuofGwB69QehGLCtokmjaOVA6ONLKwuCD2IwpKrKa3h2R5qNWqstY6ngJJeL1IO5t+vYi3vDYNgQpVGr5bVWYDUuoLruBKjaRdWAJ1aY4ydIYqwkDDSyuKTjh4TTyuiaJjUe1H7RWuxUR6TGo1BSLDUQPMbk72xvcl8UMrr00maNCesVRZTf083kf6E4t8xyyimpZICYkikFjyyq27hgRtcEAg/DFOOnkid4H+G97Wv7H+imtkwuDtxv5JOcL1dMnMNUg5jW03QyLptuoIU2Oq99hfbrinkjUyhNNoHk02uQwRmOlbhX03BC3AYi/wBcSs7q8vpKjlvVvWIL39mjVSptZSZTIUZlJ1WUWJAuRuDsPDqjyx5Fn9vWaRDqSKQLCVbsxQkl2HYg6Qd+trXgyNr5JGuddw9l6KXtKmHemMvxOGRyGvXtorTNcyinbn+xRvIsRhWRnEsKqSDfZbEgjuU6kEre4+8PVyUFNPXTEiFIwqm+8rambyn7+7AahszvKR5dzYcU8Z5PSsZJjTyzDcLGiSSk/MDy/NiMLxVreKKpSytT5dE30+Nj/eSkbX6KD/FQZTyd4JJX3te1hbX1N15vELWAVj4VcKPmVVJnNeurU5MCHoWG2qx+4lgq/EE/dw7cR6ChSGJIolCJGoVVHQACwGJGLqgjBgwYEIwYMGBCMGDBgQjBgwYEIwYMGBCMGDBgQjBgwYEIwYMGBCMfDgwYEJSeMHA9EsBqUp0SUk3ZLqD8SqkKT8bXwj+HKFJZwki3Unpcj+hx8wYEL0vw14ZZakKsKKFiw3MgMn/GWt9Mcsy8JsrYFjRRg/qll/krAYMGBC6sm8KMrU6hRRkg/fLOP4WYg/ljawQqqhVUKoFgALAD0AGwGDBgQuzBgwYEIwYMGBCMGDBgQjBgwYEIwYMGBC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918" y="4618290"/>
            <a:ext cx="1522229" cy="215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61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Day of the Dead Writing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of the Dead Writing</dc:title>
  <dc:creator>Abigail Soto</dc:creator>
  <cp:lastModifiedBy>Abigail Soto</cp:lastModifiedBy>
  <cp:revision>4</cp:revision>
  <cp:lastPrinted>2014-10-21T22:48:07Z</cp:lastPrinted>
  <dcterms:created xsi:type="dcterms:W3CDTF">2014-10-21T15:14:45Z</dcterms:created>
  <dcterms:modified xsi:type="dcterms:W3CDTF">2014-10-24T20:02:05Z</dcterms:modified>
</cp:coreProperties>
</file>