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 rot="10800000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8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9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4" Type="http://schemas.openxmlformats.org/officeDocument/2006/relationships/hyperlink" Target="http://youtube.com/v/6edfzKgoKls" TargetMode="External"/><Relationship Id="rId5" Type="http://schemas.openxmlformats.org/officeDocument/2006/relationships/image" Target="../media/image1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4" Type="http://schemas.openxmlformats.org/officeDocument/2006/relationships/hyperlink" Target="http://youtube.com/v/krMQQLP3vF8" TargetMode="External"/><Relationship Id="rId5" Type="http://schemas.openxmlformats.org/officeDocument/2006/relationships/image" Target="../media/image13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4" Type="http://schemas.openxmlformats.org/officeDocument/2006/relationships/hyperlink" Target="http://youtube.com/v/SX5NWpVijIo" TargetMode="External"/><Relationship Id="rId5" Type="http://schemas.openxmlformats.org/officeDocument/2006/relationships/image" Target="../media/image1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Clayton Thiel</a:t>
            </a:r>
          </a:p>
        </p:txBody>
      </p:sp>
      <p:sp>
        <p:nvSpPr>
          <p:cNvPr id="36" name="Shape 36"/>
          <p:cNvSpPr txBox="1"/>
          <p:nvPr>
            <p:ph idx="1" type="subTitle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www.claytonthiel.com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0514" y="0"/>
            <a:ext cx="534297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7181" y="0"/>
            <a:ext cx="7769637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8854" y="0"/>
            <a:ext cx="3406291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8748" y="0"/>
            <a:ext cx="260650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94239" y="0"/>
            <a:ext cx="3155521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>
            <a:hlinkClick r:id="rId4"/>
          </p:cNvPr>
          <p:cNvSpPr/>
          <p:nvPr/>
        </p:nvSpPr>
        <p:spPr>
          <a:xfrm>
            <a:off x="1590800" y="215950"/>
            <a:ext cx="5962400" cy="447180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>
            <a:hlinkClick r:id="rId4"/>
          </p:cNvPr>
          <p:cNvSpPr/>
          <p:nvPr/>
        </p:nvSpPr>
        <p:spPr>
          <a:xfrm>
            <a:off x="1514350" y="402025"/>
            <a:ext cx="5785924" cy="4339449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>
            <a:hlinkClick r:id="rId4"/>
          </p:cNvPr>
          <p:cNvSpPr/>
          <p:nvPr/>
        </p:nvSpPr>
        <p:spPr>
          <a:xfrm>
            <a:off x="1352150" y="359675"/>
            <a:ext cx="5550075" cy="416255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Clayton Thiel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333333"/>
                </a:solidFill>
              </a:rPr>
              <a:t>-Born in St Charles, Missouri in 1956.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333333"/>
                </a:solidFill>
              </a:rPr>
              <a:t>-BA in sculpture from Maryville University in 1979, </a:t>
            </a:r>
          </a:p>
          <a:p>
            <a:pPr indent="0" marL="457200" rtl="0">
              <a:spcBef>
                <a:spcPts val="0"/>
              </a:spcBef>
              <a:buNone/>
            </a:pPr>
            <a:r>
              <a:rPr lang="en" sz="1800">
                <a:solidFill>
                  <a:srgbClr val="333333"/>
                </a:solidFill>
              </a:rPr>
              <a:t>Then came to California to study with Peter Voulkos&amp; Joan Brown at UC Berkeley.  At San Jose State he studied with David Middlebrook &amp; Stan Welsh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333333"/>
                </a:solidFill>
              </a:rPr>
              <a:t>-Received an MFA in 1985 (suma cum laude).  </a:t>
            </a:r>
          </a:p>
          <a:p>
            <a:pPr indent="0" marL="457200">
              <a:spcBef>
                <a:spcPts val="0"/>
              </a:spcBef>
              <a:buNone/>
            </a:pPr>
            <a:r>
              <a:rPr lang="en" sz="1800">
                <a:solidFill>
                  <a:srgbClr val="333333"/>
                </a:solidFill>
              </a:rPr>
              <a:t>-He has been a full-time professor of Sculpture (clay, stone, and bronze), Art History, and Design Chabot College in Hayward, CA since 1990. 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8854" y="0"/>
            <a:ext cx="3406291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8854" y="0"/>
            <a:ext cx="3406291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8854" y="0"/>
            <a:ext cx="3406291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3305" y="0"/>
            <a:ext cx="711738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6676" y="0"/>
            <a:ext cx="3470647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8854" y="0"/>
            <a:ext cx="3406291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 b="3968" l="0" r="0" t="3959"/>
          <a:stretch/>
        </p:blipFill>
        <p:spPr>
          <a:xfrm>
            <a:off x="2868854" y="0"/>
            <a:ext cx="3406291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