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6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1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7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5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2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5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7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0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4F9F-A3F3-4D33-85AF-111EAA17A7C8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1E5AB-8554-4F58-9CCF-3F20BF4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>
            <a:noAutofit/>
          </a:bodyPr>
          <a:lstStyle/>
          <a:p>
            <a:r>
              <a:rPr lang="en-US" sz="5400" dirty="0" smtClean="0"/>
              <a:t>Get out sculpture design and clay.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59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pic>
        <p:nvPicPr>
          <p:cNvPr id="4" name="Picture 4" descr="fp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76400"/>
            <a:ext cx="2576512" cy="407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Kiln</a:t>
            </a:r>
            <a:endParaRPr lang="en-US" dirty="0"/>
          </a:p>
        </p:txBody>
      </p:sp>
      <p:pic>
        <p:nvPicPr>
          <p:cNvPr id="4" name="Picture 4" descr="fp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7" y="2077244"/>
            <a:ext cx="22574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3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200" smtClean="0"/>
              <a:t>Get slip ready</a:t>
            </a:r>
          </a:p>
          <a:p>
            <a:r>
              <a:rPr lang="en-US" altLang="en-US" sz="3200" smtClean="0"/>
              <a:t>Apron?</a:t>
            </a:r>
          </a:p>
          <a:p>
            <a:r>
              <a:rPr lang="en-US" altLang="en-US" sz="3200" smtClean="0"/>
              <a:t>Newspaper</a:t>
            </a:r>
          </a:p>
          <a:p>
            <a:r>
              <a:rPr lang="en-US" altLang="en-US" sz="3200" smtClean="0"/>
              <a:t>Sketchbook Design (Has it been graded it?)</a:t>
            </a:r>
          </a:p>
          <a:p>
            <a:r>
              <a:rPr lang="en-US" altLang="en-US" sz="3200" smtClean="0"/>
              <a:t>Pass test</a:t>
            </a:r>
          </a:p>
          <a:p>
            <a:r>
              <a:rPr lang="en-US" altLang="en-US" sz="3200" smtClean="0"/>
              <a:t>Get clay (13oz)</a:t>
            </a:r>
          </a:p>
          <a:p>
            <a:r>
              <a:rPr lang="en-US" altLang="en-US" sz="3200" smtClean="0"/>
              <a:t>Clay tools</a:t>
            </a:r>
          </a:p>
          <a:p>
            <a:r>
              <a:rPr lang="en-US" altLang="en-US" sz="3200" smtClean="0"/>
              <a:t>Follow Clay rules!!!</a:t>
            </a:r>
          </a:p>
        </p:txBody>
      </p:sp>
    </p:spTree>
    <p:extLst>
      <p:ext uri="{BB962C8B-B14F-4D97-AF65-F5344CB8AC3E}">
        <p14:creationId xmlns:p14="http://schemas.microsoft.com/office/powerpoint/2010/main" val="25170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/>
              <a:t>CCT</a:t>
            </a:r>
            <a:endParaRPr lang="en-US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181599"/>
          </a:xfrm>
        </p:spPr>
        <p:txBody>
          <a:bodyPr>
            <a:noAutofit/>
          </a:bodyPr>
          <a:lstStyle/>
          <a:p>
            <a:r>
              <a:rPr lang="en-US" sz="8000" dirty="0" smtClean="0"/>
              <a:t>Clay</a:t>
            </a:r>
            <a:br>
              <a:rPr lang="en-US" sz="8000" dirty="0" smtClean="0"/>
            </a:br>
            <a:r>
              <a:rPr lang="en-US" sz="8000" dirty="0" smtClean="0"/>
              <a:t>Construction</a:t>
            </a:r>
            <a:br>
              <a:rPr lang="en-US" sz="8000" dirty="0" smtClean="0"/>
            </a:br>
            <a:r>
              <a:rPr lang="en-US" sz="8000" dirty="0" smtClean="0"/>
              <a:t>Techniques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302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Clay Construction Techniques</a:t>
            </a:r>
            <a:endParaRPr lang="en-US" dirty="0"/>
          </a:p>
        </p:txBody>
      </p:sp>
      <p:pic>
        <p:nvPicPr>
          <p:cNvPr id="4" name="Picture 6" descr="co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39" y="1295399"/>
            <a:ext cx="2925763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inch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65" y="3489324"/>
            <a:ext cx="2925763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lab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5800"/>
            <a:ext cx="277336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2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Clay Construction Techniques</a:t>
            </a:r>
            <a:endParaRPr lang="en-US" dirty="0"/>
          </a:p>
        </p:txBody>
      </p:sp>
      <p:pic>
        <p:nvPicPr>
          <p:cNvPr id="4" name="Picture 6" descr="co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39" y="1295399"/>
            <a:ext cx="2925763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inch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65" y="3489324"/>
            <a:ext cx="2925763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lab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5800"/>
            <a:ext cx="277336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2800" y="137160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Coil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131847" y="2743200"/>
            <a:ext cx="1208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Pinch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967415" y="3733800"/>
            <a:ext cx="965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Slab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34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 attach clay…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do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fyacanvas.files.wordpress.com/2014/04/img_30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1371600"/>
            <a:ext cx="14469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Score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6172200" y="4114800"/>
            <a:ext cx="11833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/>
              <a:t>Slip</a:t>
            </a:r>
            <a:endParaRPr lang="en-US" sz="5400" dirty="0"/>
          </a:p>
        </p:txBody>
      </p:sp>
      <p:pic>
        <p:nvPicPr>
          <p:cNvPr id="1028" name="Picture 4" descr="https://kristajewelmurr.files.wordpress.com/2012/10/imag18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9476"/>
            <a:ext cx="4108939" cy="245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25240" y="332053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&amp;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Plastic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Bone Dry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Fire in the Kiln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Fire in the kiln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56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Plastic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Leather Hard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Bone Dry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Fire in the Kiln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Glaze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Fire in the kiln</a:t>
            </a: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97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Get out sculpture design and clay.</vt:lpstr>
      <vt:lpstr>CCT</vt:lpstr>
      <vt:lpstr>Clay Construction Techniques</vt:lpstr>
      <vt:lpstr>3 Clay Construction Techniques</vt:lpstr>
      <vt:lpstr>3 Clay Construction Techniques</vt:lpstr>
      <vt:lpstr>To attach clay…</vt:lpstr>
      <vt:lpstr>PowerPoint Presentation</vt:lpstr>
      <vt:lpstr>Process of Clay</vt:lpstr>
      <vt:lpstr>Process of Clay</vt:lpstr>
      <vt:lpstr>What is this?</vt:lpstr>
      <vt:lpstr>Kiln</vt:lpstr>
      <vt:lpstr>Procedures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CCT</dc:title>
  <dc:creator>Abigail Soto</dc:creator>
  <cp:lastModifiedBy>Abigail Soto</cp:lastModifiedBy>
  <cp:revision>5</cp:revision>
  <dcterms:created xsi:type="dcterms:W3CDTF">2016-04-06T14:29:10Z</dcterms:created>
  <dcterms:modified xsi:type="dcterms:W3CDTF">2016-04-06T21:55:58Z</dcterms:modified>
</cp:coreProperties>
</file>