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7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9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1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4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0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7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F493-336D-4FFF-BC04-B54591D5103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3670-1FC4-4877-AC1A-A6D9C0A1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dirty="0" err="1" smtClean="0"/>
              <a:t>Cheeming</a:t>
            </a:r>
            <a:r>
              <a:rPr lang="en-US" dirty="0" smtClean="0"/>
              <a:t> </a:t>
            </a:r>
            <a:r>
              <a:rPr lang="en-US" dirty="0" err="1" smtClean="0"/>
              <a:t>Boey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iamboey.com</a:t>
            </a:r>
            <a:endParaRPr lang="en-US" sz="3600" dirty="0"/>
          </a:p>
        </p:txBody>
      </p:sp>
      <p:pic>
        <p:nvPicPr>
          <p:cNvPr id="15362" name="Picture 2" descr="https://alyazyaali.files.wordpress.com/2012/09/cheeming-bo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64446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0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arm8.staticflickr.com/7246/6925260696_66576ac037_k_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43131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7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dn.freeyork.org/wp-content/uploads/2013/05/3877845581_03cf14d79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470775" cy="56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2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dn.freeyork.org/wp-content/uploads/2013/05/3777683222_eecb4662c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7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comicsalliance.com/files/2011/09/subadco1-popup-1315793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7" y="685800"/>
            <a:ext cx="7391400" cy="52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1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3.static.flickr.com/2430/3776786321_fd6be13d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rticlesuponarticles.com/wp-content/uploads/2013/07/Coffee-Cup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9886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5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41.media.tumblr.com/tumblr_ma5owgiKgp1r6t4ih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73151"/>
            <a:ext cx="4800600" cy="31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assets.dornob.com/wp-content/uploads/2009/12/creative-cup-folk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457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4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6.media.tumblr.com/2a0415424df7b05b70cd2507b59a2db4/tumblr_mr9igfIvii1qe0h0y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92583" cy="62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6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4.static.flickr.com/3519/3868592722_b773886c8e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13775" cy="64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31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5.staticflickr.com/4020/4691139225_d9ee0bedf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7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4.staticflickr.com/8/7085/7016195343_c70c4c4a38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385175" cy="55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5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3.staticflickr.com/2672/4188253026_82986d0e0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5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6.staticflickr.com/5215/5465424783_66960c4d7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775575" cy="583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_DBARekBPbos/TJXqaCc-v4I/AAAAAAAABOM/6Ap61zzKW-I/s1600/4072903268_d677ed4a1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51775" cy="58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8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nspirationlab.files.wordpress.com/2010/03/4313673905_9171de922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6175" cy="65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5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Cheeming Boey iamboey.com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Boey</dc:title>
  <dc:creator>Abigail Soto</dc:creator>
  <cp:lastModifiedBy>Abigail Soto</cp:lastModifiedBy>
  <cp:revision>2</cp:revision>
  <dcterms:created xsi:type="dcterms:W3CDTF">2016-03-09T14:41:46Z</dcterms:created>
  <dcterms:modified xsi:type="dcterms:W3CDTF">2016-03-09T14:53:51Z</dcterms:modified>
</cp:coreProperties>
</file>