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Charles Perry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1929-2011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074" y="481950"/>
            <a:ext cx="6682576" cy="44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159" y="1063385"/>
            <a:ext cx="4847250" cy="3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788" y="0"/>
            <a:ext cx="73544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099" y="885874"/>
            <a:ext cx="6093074" cy="40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228" y="0"/>
            <a:ext cx="392154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774"/>
            <a:ext cx="9082550" cy="443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