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72DDA5-18AA-4C65-BA11-AE67C1E3845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B60DBFB-C453-43CF-9CA9-0E6627BB26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/>
          <a:lstStyle/>
          <a:p>
            <a:r>
              <a:rPr lang="en-US" dirty="0" smtClean="0"/>
              <a:t>How to throw on the pottery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953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Apron, water, sponge, clay</a:t>
            </a:r>
          </a:p>
          <a:p>
            <a:pPr marL="457200" indent="-457200">
              <a:buAutoNum type="arabicPeriod"/>
            </a:pPr>
            <a:r>
              <a:rPr lang="en-US" dirty="0" smtClean="0"/>
              <a:t>Wheel should spin __________________</a:t>
            </a:r>
          </a:p>
          <a:p>
            <a:pPr marL="457200" indent="-457200">
              <a:buAutoNum type="arabicPeriod"/>
            </a:pPr>
            <a:r>
              <a:rPr lang="en-US" dirty="0" smtClean="0"/>
              <a:t>Throw clay on wheel in the CENTER!</a:t>
            </a:r>
          </a:p>
          <a:p>
            <a:pPr marL="457200" indent="-457200">
              <a:buAutoNum type="arabicPeriod"/>
            </a:pPr>
            <a:r>
              <a:rPr lang="en-US" dirty="0" smtClean="0"/>
              <a:t>Make cone</a:t>
            </a:r>
          </a:p>
          <a:p>
            <a:pPr marL="457200" indent="-457200">
              <a:buAutoNum type="arabicPeriod"/>
            </a:pPr>
            <a:r>
              <a:rPr lang="en-US" dirty="0" smtClean="0"/>
              <a:t>Flatten top</a:t>
            </a:r>
          </a:p>
          <a:p>
            <a:pPr marL="457200" indent="-457200">
              <a:buAutoNum type="arabicPeriod"/>
            </a:pPr>
            <a:r>
              <a:rPr lang="en-US" dirty="0" smtClean="0"/>
              <a:t>CENTER- Right hand________ Left hand_________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to see if centered</a:t>
            </a:r>
          </a:p>
          <a:p>
            <a:pPr marL="457200" indent="-457200">
              <a:buAutoNum type="arabicPeriod"/>
            </a:pPr>
            <a:r>
              <a:rPr lang="en-US" dirty="0" smtClean="0"/>
              <a:t>When centered open middle with thumbs</a:t>
            </a:r>
          </a:p>
          <a:p>
            <a:pPr marL="457200" indent="-457200">
              <a:buAutoNum type="arabicPeriod"/>
            </a:pPr>
            <a:r>
              <a:rPr lang="en-US" dirty="0" smtClean="0"/>
              <a:t>STOP 1 inch </a:t>
            </a:r>
            <a:r>
              <a:rPr lang="en-US" smtClean="0"/>
              <a:t>from bottom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Pull up- Right hand__________ Left hand_________</a:t>
            </a:r>
          </a:p>
          <a:p>
            <a:pPr marL="457200" indent="-457200">
              <a:buAutoNum type="arabicPeriod"/>
            </a:pPr>
            <a:r>
              <a:rPr lang="en-US" dirty="0" smtClean="0"/>
              <a:t>Cut off and clean up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Hidden Container</a:t>
            </a:r>
            <a:endParaRPr lang="en-US" dirty="0"/>
          </a:p>
        </p:txBody>
      </p:sp>
      <p:pic>
        <p:nvPicPr>
          <p:cNvPr id="1026" name="Picture 2" descr="http://3.bp.blogspot.com/-G88a-Peh3ts/Uhz7KOcsE2I/AAAAAAAABEg/Pf4THt9QuNg/s1600/Katherineclay+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19887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236x/b2/81/f5/b281f53c087f14545e9ef6aff77a09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-547" r="11183" b="14013"/>
          <a:stretch/>
        </p:blipFill>
        <p:spPr bwMode="auto">
          <a:xfrm>
            <a:off x="4267200" y="2362200"/>
            <a:ext cx="1811709" cy="258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okie Jar project idea... Ceramic container = functional  cookie jars | King Frog Cookie Jar- WIP by ~thebigduluth on devian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7168"/>
            <a:ext cx="1697400" cy="26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tem pole vase.  Site has good hand building tutori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5089"/>
          <a:stretch/>
        </p:blipFill>
        <p:spPr bwMode="auto">
          <a:xfrm>
            <a:off x="6324600" y="3124200"/>
            <a:ext cx="2176693" cy="2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unctional - Teresa Brooks Pottery |Pinned from PinTo for iPad|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57" y="1066800"/>
            <a:ext cx="1800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.sheknows.com/giftguide/products/ceramic_fire_hydrant_dog_treat_ja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r="14553"/>
          <a:stretch/>
        </p:blipFill>
        <p:spPr bwMode="auto">
          <a:xfrm>
            <a:off x="2412693" y="3631339"/>
            <a:ext cx="138855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01/82/31/018231abaeea8da6e35d55901fd499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6" y="398092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3.bp.blogspot.com/_pehB31MBp5o/TRu-y7BNeNI/AAAAAAAACPg/DEpuyjdD4Cs/s1600/tn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r="9638" b="10156"/>
          <a:stretch/>
        </p:blipFill>
        <p:spPr bwMode="auto">
          <a:xfrm>
            <a:off x="6629400" y="533400"/>
            <a:ext cx="205021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offeeandcanvas.org/wp-content/uploads/2015/01/IMG_0268-244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75" y="379033"/>
            <a:ext cx="1295400" cy="15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fulhome.com/item_images/RP/67201-67300/67288/large/ceramic_box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8" y="3789069"/>
            <a:ext cx="2004157" cy="28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236x/51/21/43/512143df01bea9aa7442bd583e55ce5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82" y="3946810"/>
            <a:ext cx="22479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outhbeachgifts.com/DC-2004trinketboxs/DC00863-3-turtles-hinged-ceramic-box-favo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5"/>
          <a:stretch/>
        </p:blipFill>
        <p:spPr bwMode="auto">
          <a:xfrm>
            <a:off x="2749075" y="2062869"/>
            <a:ext cx="1950315" cy="17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exandthesite.files.wordpress.com/2013/07/mitchell_grafton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6" y="2673265"/>
            <a:ext cx="4168525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Nothing trademarked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at least 2 CCT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Around 5-6inches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Must have at least one 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Pencil Thick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Score &amp; Slip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914400"/>
            <a:ext cx="23711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Architecture</a:t>
            </a:r>
          </a:p>
          <a:p>
            <a:r>
              <a:rPr lang="en-US" sz="3200" dirty="0" smtClean="0"/>
              <a:t>Animal</a:t>
            </a:r>
          </a:p>
          <a:p>
            <a:r>
              <a:rPr lang="en-US" sz="3200" dirty="0" smtClean="0"/>
              <a:t>Nature</a:t>
            </a:r>
          </a:p>
          <a:p>
            <a:r>
              <a:rPr lang="en-US" sz="3200" dirty="0" smtClean="0"/>
              <a:t>Imagination</a:t>
            </a:r>
          </a:p>
          <a:p>
            <a:r>
              <a:rPr lang="en-US" sz="3200" dirty="0" smtClean="0"/>
              <a:t>Vehicle</a:t>
            </a:r>
          </a:p>
          <a:p>
            <a:r>
              <a:rPr lang="en-US" sz="3200" dirty="0" smtClean="0"/>
              <a:t>Pop 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64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826" y="152718"/>
            <a:ext cx="6942573" cy="685482"/>
          </a:xfrm>
        </p:spPr>
        <p:txBody>
          <a:bodyPr/>
          <a:lstStyle/>
          <a:p>
            <a:pPr algn="r"/>
            <a:r>
              <a:rPr lang="en-US" dirty="0" smtClean="0"/>
              <a:t>Design your sculpture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5819328" cy="4110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803098"/>
            <a:ext cx="1715534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Label: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Colors</a:t>
            </a:r>
          </a:p>
          <a:p>
            <a:endParaRPr lang="en-US" sz="1100" dirty="0" smtClean="0"/>
          </a:p>
          <a:p>
            <a:r>
              <a:rPr lang="en-US" sz="3200" dirty="0" smtClean="0"/>
              <a:t>Day 1:</a:t>
            </a:r>
          </a:p>
          <a:p>
            <a:r>
              <a:rPr lang="en-US" sz="3200" dirty="0" smtClean="0"/>
              <a:t>Day 2:</a:t>
            </a:r>
          </a:p>
          <a:p>
            <a:r>
              <a:rPr lang="en-US" sz="3200" dirty="0" smtClean="0"/>
              <a:t>Day 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50431"/>
            <a:ext cx="39501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Sketch: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Front &amp; Back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Include influences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Fill the page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264</TotalTime>
  <Words>124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Essential</vt:lpstr>
      <vt:lpstr>How to throw on the pottery wheel</vt:lpstr>
      <vt:lpstr>Hidden Container</vt:lpstr>
      <vt:lpstr>PowerPoint Presentation</vt:lpstr>
      <vt:lpstr>Rules </vt:lpstr>
      <vt:lpstr>Design your sculpture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throw on the pottery wheel</dc:title>
  <dc:creator>Abigail Soto</dc:creator>
  <cp:lastModifiedBy>Abigail Soto</cp:lastModifiedBy>
  <cp:revision>8</cp:revision>
  <dcterms:created xsi:type="dcterms:W3CDTF">2015-04-02T13:15:08Z</dcterms:created>
  <dcterms:modified xsi:type="dcterms:W3CDTF">2015-04-02T17:39:21Z</dcterms:modified>
</cp:coreProperties>
</file>