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1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48D34-1A5C-48D2-AA28-F9BA2220156E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A8C77-1A8D-4426-9042-D86FA51AE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A8C77-1A8D-4426-9042-D86FA51AEF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itchFamily="18" charset="0"/>
              </a:defRPr>
            </a:lvl1pPr>
            <a:lvl2pPr algn="ctr"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273050" indent="-273050" algn="l">
              <a:buFont typeface="Wingdings 2" pitchFamily="18" charset="2"/>
              <a:buChar char=""/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817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9A13-1625-4AA8-9E25-3C10678AEE2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4381-66E1-4268-8024-FBDE571CCDC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issouriwestern.edu/art/wp-content/uploads/sites/209/EasyRotatorStorage/user-content/erc_9_1394140369/content/assets/printmaking-3_l1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295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2003" y="304800"/>
            <a:ext cx="4469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Printmaking Ideas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89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0.etsystatic.com/000/1/6365811/il_570xN.249246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6" y="381000"/>
            <a:ext cx="419998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haunbelcher.com/archive/art/abstract/bonetre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860308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9144000" cy="228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4400" u="sng" dirty="0"/>
              <a:t>Ideas for narratives: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800" dirty="0"/>
              <a:t>Original Cartoon with environment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800" dirty="0"/>
              <a:t>Spring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800" dirty="0"/>
              <a:t>Personal Passion</a:t>
            </a:r>
            <a:endParaRPr lang="en-US" sz="3800" dirty="0"/>
          </a:p>
        </p:txBody>
      </p:sp>
      <p:pic>
        <p:nvPicPr>
          <p:cNvPr id="5" name="Picture 5" descr="https://img1.etsystatic.com/060/1/7547627/il_fullxfull.708758463_fm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638800" cy="35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e-printmakers.com/images/1/uploads/b659cf39-2931-4316-a7f1-6b66e5ca25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1" y="228600"/>
            <a:ext cx="3205059" cy="21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43840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/>
              <a:t>1. Never </a:t>
            </a:r>
            <a:r>
              <a:rPr lang="en-US" sz="3200" b="1" dirty="0" err="1"/>
              <a:t>Never</a:t>
            </a:r>
            <a:r>
              <a:rPr lang="en-US" sz="3200" b="1" dirty="0"/>
              <a:t> </a:t>
            </a:r>
            <a:r>
              <a:rPr lang="en-US" sz="3200" b="1" dirty="0" err="1"/>
              <a:t>Never</a:t>
            </a:r>
            <a:r>
              <a:rPr lang="en-US" sz="3200" b="1" dirty="0"/>
              <a:t> </a:t>
            </a:r>
            <a:r>
              <a:rPr lang="en-US" sz="3200" dirty="0"/>
              <a:t>cut toward you</a:t>
            </a:r>
          </a:p>
          <a:p>
            <a:pPr marL="514350" indent="-514350">
              <a:defRPr/>
            </a:pPr>
            <a:endParaRPr lang="en-US" sz="3200" dirty="0"/>
          </a:p>
          <a:p>
            <a:pPr marL="274320" indent="-274320">
              <a:defRPr/>
            </a:pPr>
            <a:r>
              <a:rPr lang="en-US" sz="3200" dirty="0"/>
              <a:t>2. Opposite hand is </a:t>
            </a:r>
            <a:r>
              <a:rPr lang="en-US" sz="3200" b="1" dirty="0"/>
              <a:t>ALWAYS</a:t>
            </a:r>
            <a:r>
              <a:rPr lang="en-US" sz="3200" dirty="0"/>
              <a:t> behind carving hand</a:t>
            </a:r>
          </a:p>
          <a:p>
            <a:pPr marL="274320" indent="-274320">
              <a:defRPr/>
            </a:pPr>
            <a:endParaRPr lang="en-US" sz="3200" dirty="0"/>
          </a:p>
          <a:p>
            <a:pPr marL="274320" indent="-274320">
              <a:defRPr/>
            </a:pPr>
            <a:r>
              <a:rPr lang="en-US" sz="3200" dirty="0"/>
              <a:t>3. Concentrate while cutting</a:t>
            </a:r>
          </a:p>
          <a:p>
            <a:pPr marL="274320" indent="-274320">
              <a:defRPr/>
            </a:pPr>
            <a:endParaRPr lang="en-US" sz="3200" dirty="0"/>
          </a:p>
          <a:p>
            <a:pPr marL="274320" indent="-274320"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Mistakes happen. Its ok!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19401" y="304800"/>
            <a:ext cx="5257800" cy="2251579"/>
          </a:xfrm>
        </p:spPr>
        <p:txBody>
          <a:bodyPr/>
          <a:lstStyle/>
          <a:p>
            <a:pPr algn="r"/>
            <a:r>
              <a:rPr lang="en-US" sz="4500" dirty="0" smtClean="0"/>
              <a:t>Carving</a:t>
            </a:r>
            <a:br>
              <a:rPr lang="en-US" sz="4500" dirty="0" smtClean="0"/>
            </a:br>
            <a:r>
              <a:rPr lang="en-US" sz="4500" dirty="0" smtClean="0"/>
              <a:t>Rules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1104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ilgrim_feet_cro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43116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19175" y="533400"/>
            <a:ext cx="2360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/>
              <a:t>Printmaking</a:t>
            </a:r>
            <a:r>
              <a:rPr lang="en-US" altLang="en-US" sz="2800"/>
              <a:t> 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52400" y="3784600"/>
            <a:ext cx="3741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/>
              <a:t>White= Carve</a:t>
            </a:r>
          </a:p>
        </p:txBody>
      </p:sp>
    </p:spTree>
    <p:extLst>
      <p:ext uri="{BB962C8B-B14F-4D97-AF65-F5344CB8AC3E}">
        <p14:creationId xmlns:p14="http://schemas.microsoft.com/office/powerpoint/2010/main" val="18188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Do not carve pencil lines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5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tchonka.com/latest/wp-content/uploads/2012/10/What-is-Printmaking-Photo-by-arlingtonchrist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4095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learygraphics.files.wordpress.com/2010/08/hunt_a_printmaking_the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2888584" cy="45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entral.colostate.edu/wp-content/uploads/2013/05/2006_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84269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mu.edu/_images/artandarthistory/printma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057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edhaus.com/print/print_berlin/print_icelandictrees_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4324"/>
            <a:ext cx="39052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scapeintolife.com/wp-content/uploads/2010/03/4111762564_1c90f2c2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oulsongart.files.wordpress.com/2013/08/blue-mtns-wildflowers-print-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98" y="3276600"/>
            <a:ext cx="60007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daerdikdesign.com/uploads/1/2/7/8/12788395/628795.jpg?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897"/>
            <a:ext cx="3714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-media-cache-ak0.pinimg.com/236x/7b/cc/1e/7bcc1e353bfd185ac00b1d5cbd7f6d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22479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rickasawesomeart.weebly.com/uploads/1/3/5/0/13502997/268846638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55107"/>
            <a:ext cx="4727575" cy="33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6172199" cy="879980"/>
          </a:xfrm>
        </p:spPr>
        <p:txBody>
          <a:bodyPr/>
          <a:lstStyle/>
          <a:p>
            <a:r>
              <a:rPr lang="en-US" sz="4400" dirty="0" smtClean="0"/>
              <a:t>Think About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6324600" cy="4191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/>
              <a:t>Composition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/>
              <a:t>Line thickness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Texture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Contrast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Narrative &amp;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ayload.cargocollective.com/1/4/158526/2139309/31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johnsteins.com/Journal/wp-content/uploads/2013/01/spruce_con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40100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zanabot.files.wordpress.com/2012/06/zana_scan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810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155</TotalTime>
  <Words>62</Words>
  <Application>Microsoft Office PowerPoint</Application>
  <PresentationFormat>On-screen Show (4:3)</PresentationFormat>
  <Paragraphs>24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About</vt:lpstr>
      <vt:lpstr>PowerPoint Presentation</vt:lpstr>
      <vt:lpstr>PowerPoint Presentation</vt:lpstr>
      <vt:lpstr>PowerPoint Presentation</vt:lpstr>
      <vt:lpstr>Carving Rules</vt:lpstr>
      <vt:lpstr>PowerPoint Presentation</vt:lpstr>
      <vt:lpstr>Do not carve pencil lines</vt:lpstr>
    </vt:vector>
  </TitlesOfParts>
  <Company>PFISD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Soto</dc:creator>
  <cp:lastModifiedBy>Abigail Soto</cp:lastModifiedBy>
  <cp:revision>6</cp:revision>
  <dcterms:created xsi:type="dcterms:W3CDTF">2015-03-02T16:13:06Z</dcterms:created>
  <dcterms:modified xsi:type="dcterms:W3CDTF">2015-03-02T18:48:19Z</dcterms:modified>
</cp:coreProperties>
</file>