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3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3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2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7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9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5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DD13-C376-48DE-9CEA-CBE0C4671885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3B07-5724-468C-83F2-938A99DAB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4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iW3IWIIdW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Bowman Pottery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3276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Clyde &amp; Brandon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Bowman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Bowmanpottery.com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4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ace 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0650"/>
            <a:ext cx="66675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24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ace 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" y="228600"/>
            <a:ext cx="66675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686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artismia.com/onlinestore/os_imgs/mugs_face/MF4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6019800"/>
            <a:ext cx="138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“Happy” $47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5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057400"/>
            <a:ext cx="6284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hlinkClick r:id="rId2"/>
              </a:rPr>
              <a:t>https://youtu.be/AiW3IWIIdWM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31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ace M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23900"/>
            <a:ext cx="6553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56592" y="5863679"/>
            <a:ext cx="43482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Egg Separator $34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672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ace 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66675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60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ce 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66675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44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ace 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66675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87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ace 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6675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83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ace 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6675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83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ace 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66675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8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Bowman Pottery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Bowman Pottery</dc:title>
  <dc:creator>Abigail Soto</dc:creator>
  <cp:lastModifiedBy>Abigail Soto</cp:lastModifiedBy>
  <cp:revision>2</cp:revision>
  <dcterms:created xsi:type="dcterms:W3CDTF">2016-01-29T14:48:24Z</dcterms:created>
  <dcterms:modified xsi:type="dcterms:W3CDTF">2016-01-29T15:01:08Z</dcterms:modified>
</cp:coreProperties>
</file>