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0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3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9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ECD2-0638-43A5-BB7B-25F90E8F31E4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2299-EE97-48E3-88F8-8890A82B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Artist Name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254159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Artist Birth/ Death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Country of Origin </a:t>
            </a:r>
            <a:r>
              <a:rPr lang="en-US" sz="2800" dirty="0" smtClean="0">
                <a:solidFill>
                  <a:schemeClr val="tx1"/>
                </a:solidFill>
              </a:rPr>
              <a:t>(image of map or words)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30480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Picture of Artist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079763" y="6096000"/>
            <a:ext cx="3936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Created by Student Name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212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Include other examples of their work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9391" y="152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10.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13517" y="1295400"/>
            <a:ext cx="3581400" cy="2514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295400"/>
            <a:ext cx="3581400" cy="2514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1291" y="4038600"/>
            <a:ext cx="3581400" cy="2514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64879" y="4038600"/>
            <a:ext cx="3581400" cy="2514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9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lesson using this artistic style.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up-</a:t>
            </a:r>
          </a:p>
          <a:p>
            <a:r>
              <a:rPr lang="en-US" dirty="0" smtClean="0"/>
              <a:t>Lesson-</a:t>
            </a:r>
          </a:p>
          <a:p>
            <a:endParaRPr lang="en-US" dirty="0"/>
          </a:p>
          <a:p>
            <a:r>
              <a:rPr lang="en-US" dirty="0" smtClean="0"/>
              <a:t>Materials-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Assessment-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49390" y="15239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11.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541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websites MOST helpful to your research today. Minimum of 4.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9391" y="152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91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5 facts about their life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1.</a:t>
            </a:r>
          </a:p>
          <a:p>
            <a:pPr marL="0" indent="0">
              <a:buNone/>
            </a:pPr>
            <a:r>
              <a:rPr lang="en-US" sz="3600" dirty="0" smtClean="0"/>
              <a:t>2.</a:t>
            </a:r>
          </a:p>
          <a:p>
            <a:pPr marL="0" indent="0">
              <a:buNone/>
            </a:pPr>
            <a:r>
              <a:rPr lang="en-US" sz="3600" dirty="0" smtClean="0"/>
              <a:t>3.</a:t>
            </a:r>
          </a:p>
          <a:p>
            <a:pPr marL="0" indent="0">
              <a:buNone/>
            </a:pPr>
            <a:r>
              <a:rPr lang="en-US" sz="3600" dirty="0" smtClean="0"/>
              <a:t>4.</a:t>
            </a:r>
          </a:p>
          <a:p>
            <a:pPr marL="0" indent="0">
              <a:buNone/>
            </a:pPr>
            <a:r>
              <a:rPr lang="en-US" sz="3600" dirty="0" smtClean="0"/>
              <a:t>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Cite Sources: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007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Include education, </a:t>
            </a:r>
          </a:p>
          <a:p>
            <a:r>
              <a:rPr lang="en-US" sz="2400" dirty="0" smtClean="0"/>
              <a:t>influences, important </a:t>
            </a:r>
          </a:p>
          <a:p>
            <a:r>
              <a:rPr lang="en-US" sz="2400" dirty="0" smtClean="0"/>
              <a:t>relationships, art time </a:t>
            </a:r>
          </a:p>
          <a:p>
            <a:r>
              <a:rPr lang="en-US" sz="2400" dirty="0" smtClean="0"/>
              <a:t>period etc…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299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Source from the internet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660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Art-</a:t>
            </a:r>
            <a:br>
              <a:rPr lang="en-US" dirty="0" smtClean="0"/>
            </a:br>
            <a:r>
              <a:rPr lang="en-US" sz="3100" dirty="0" smtClean="0"/>
              <a:t>Describe their artwork style using all the E of A.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Line-</a:t>
            </a:r>
          </a:p>
          <a:p>
            <a:pPr marL="0" indent="0">
              <a:buNone/>
            </a:pPr>
            <a:r>
              <a:rPr lang="en-US" dirty="0" smtClean="0"/>
              <a:t>Shape-</a:t>
            </a:r>
          </a:p>
          <a:p>
            <a:pPr marL="0" indent="0">
              <a:buNone/>
            </a:pPr>
            <a:r>
              <a:rPr lang="en-US" dirty="0" smtClean="0"/>
              <a:t>Form-</a:t>
            </a:r>
          </a:p>
          <a:p>
            <a:pPr marL="0" indent="0">
              <a:buNone/>
            </a:pPr>
            <a:r>
              <a:rPr lang="en-US" dirty="0" smtClean="0"/>
              <a:t>Space-</a:t>
            </a:r>
          </a:p>
          <a:p>
            <a:pPr marL="0" indent="0">
              <a:buNone/>
            </a:pPr>
            <a:r>
              <a:rPr lang="en-US" dirty="0" smtClean="0"/>
              <a:t>Texture-</a:t>
            </a:r>
          </a:p>
          <a:p>
            <a:pPr marL="0" indent="0">
              <a:buNone/>
            </a:pPr>
            <a:r>
              <a:rPr lang="en-US" dirty="0" smtClean="0"/>
              <a:t>Value-</a:t>
            </a:r>
          </a:p>
          <a:p>
            <a:pPr marL="0" indent="0">
              <a:buNone/>
            </a:pPr>
            <a:r>
              <a:rPr lang="en-US" dirty="0" smtClean="0"/>
              <a:t>Color-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4.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447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 smtClean="0"/>
              <a:t>	and Source from the internet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671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 smtClean="0"/>
              <a:t>	and Source from the internet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6.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199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 smtClean="0"/>
              <a:t>	and Source from the internet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7.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001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 smtClean="0"/>
              <a:t>	and Source from the internet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266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a large HIGH QUALITY photo of one of their earliest artworks.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Cite: Title of Artwork, Date, Material, Size,</a:t>
            </a:r>
          </a:p>
          <a:p>
            <a:pPr marL="0" indent="0">
              <a:buNone/>
            </a:pPr>
            <a:r>
              <a:rPr lang="en-US" dirty="0" smtClean="0"/>
              <a:t>	and Source from the internet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9.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739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289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Artist Name</vt:lpstr>
      <vt:lpstr>5 facts about their life</vt:lpstr>
      <vt:lpstr>Early Work</vt:lpstr>
      <vt:lpstr>Elements of Art- Describe their artwork style using all the E of A.</vt:lpstr>
      <vt:lpstr>Artwork #1</vt:lpstr>
      <vt:lpstr>Artwork #2</vt:lpstr>
      <vt:lpstr>Artwork #3</vt:lpstr>
      <vt:lpstr>Artwork #4</vt:lpstr>
      <vt:lpstr>Artwork #5</vt:lpstr>
      <vt:lpstr>Include other examples of their work </vt:lpstr>
      <vt:lpstr>Create a lesson using this artistic style.</vt:lpstr>
      <vt:lpstr>Websites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Name</dc:title>
  <dc:creator>Abigail Soto</dc:creator>
  <cp:lastModifiedBy>Abigail Soto</cp:lastModifiedBy>
  <cp:revision>2</cp:revision>
  <dcterms:created xsi:type="dcterms:W3CDTF">2016-03-24T13:11:45Z</dcterms:created>
  <dcterms:modified xsi:type="dcterms:W3CDTF">2016-03-24T13:29:55Z</dcterms:modified>
</cp:coreProperties>
</file>