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341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E30-C826-4411-96A5-E1A346A20E3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6C1-683E-4981-B3DE-20B39AA01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5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E30-C826-4411-96A5-E1A346A20E3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6C1-683E-4981-B3DE-20B39AA01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6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E30-C826-4411-96A5-E1A346A20E3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6C1-683E-4981-B3DE-20B39AA01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7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E30-C826-4411-96A5-E1A346A20E3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6C1-683E-4981-B3DE-20B39AA01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1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E30-C826-4411-96A5-E1A346A20E3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6C1-683E-4981-B3DE-20B39AA01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7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E30-C826-4411-96A5-E1A346A20E3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6C1-683E-4981-B3DE-20B39AA01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E30-C826-4411-96A5-E1A346A20E3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6C1-683E-4981-B3DE-20B39AA01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4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E30-C826-4411-96A5-E1A346A20E3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6C1-683E-4981-B3DE-20B39AA01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9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E30-C826-4411-96A5-E1A346A20E3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6C1-683E-4981-B3DE-20B39AA01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76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E30-C826-4411-96A5-E1A346A20E3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6C1-683E-4981-B3DE-20B39AA01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3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CE30-C826-4411-96A5-E1A346A20E3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8C6C1-683E-4981-B3DE-20B39AA01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6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9CE30-C826-4411-96A5-E1A346A20E3A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8C6C1-683E-4981-B3DE-20B39AA01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9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063980"/>
              </p:ext>
            </p:extLst>
          </p:nvPr>
        </p:nvGraphicFramePr>
        <p:xfrm>
          <a:off x="228600" y="304800"/>
          <a:ext cx="6400800" cy="861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3888"/>
                <a:gridCol w="3116912"/>
              </a:tblGrid>
              <a:tr h="43053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Example of artwork</a:t>
                      </a:r>
                      <a:endParaRPr lang="en-US" sz="32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5300">
                <a:tc>
                  <a:txBody>
                    <a:bodyPr/>
                    <a:lstStyle/>
                    <a:p>
                      <a:r>
                        <a:rPr lang="en-US" sz="3200" b="1" u="sng" dirty="0" smtClean="0"/>
                        <a:t>3 Facts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1.)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2.)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dirty="0" smtClean="0"/>
                        <a:t>3.)</a:t>
                      </a:r>
                    </a:p>
                    <a:p>
                      <a:endParaRPr lang="en-US" sz="2400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3100" b="1" u="sng" dirty="0" smtClean="0"/>
                        <a:t>Writing Questions</a:t>
                      </a:r>
                      <a:endParaRPr lang="en-US" sz="3100" b="1" u="sng" dirty="0"/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49032"/>
            <a:ext cx="317375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Artist Name</a:t>
            </a:r>
          </a:p>
          <a:p>
            <a:r>
              <a:rPr lang="en-US" sz="3200" dirty="0" smtClean="0"/>
              <a:t>Birthdate</a:t>
            </a:r>
          </a:p>
          <a:p>
            <a:r>
              <a:rPr lang="en-US" sz="3200" dirty="0" smtClean="0"/>
              <a:t>Country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2653725"/>
            <a:ext cx="28755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Style of Artwork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735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media.liveauctiongroup.net/i/11658/11866747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33909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museumsyndicate.com/images/3/213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228600"/>
            <a:ext cx="3048000" cy="3630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antiquesandfineart.com/articles/media/images/00901-01000/00960/FB_sam06_lichtenstein_g_l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" y="4191000"/>
            <a:ext cx="3063205" cy="353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http://counterforce.files.wordpress.com/2009/11/lichtenstein-ey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404" y="4572000"/>
            <a:ext cx="3725989" cy="2481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81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PFISD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Soto</dc:creator>
  <cp:lastModifiedBy>Abigail Soto</cp:lastModifiedBy>
  <cp:revision>3</cp:revision>
  <dcterms:created xsi:type="dcterms:W3CDTF">2015-09-29T14:03:27Z</dcterms:created>
  <dcterms:modified xsi:type="dcterms:W3CDTF">2015-09-29T14:52:24Z</dcterms:modified>
</cp:coreProperties>
</file>