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0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CA9E-42FC-49C5-B361-89F1515B12C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31B8-1B46-4382-945E-0602D6FA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drianarle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Adrian </a:t>
            </a:r>
            <a:r>
              <a:rPr lang="en-US" dirty="0" err="1" smtClean="0"/>
              <a:t>Arleo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http://adrianarleo.com/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2.2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archiebray.org/workshops_classes/workshops_2011/images/arleo_head_for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876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udfire.com/images/artists/Adrian-Arleo/Adrian-Arleo-Hand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28850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autifuldecay.com/wp-content/uploads/2015/04/Adrian-Arle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3816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ndling.typepad.com/.a/6a00e54fcf73858834019b002f21de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214291" cy="61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ft.tt/1ctj6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533400"/>
            <a:ext cx="5381625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-media-cache-ak0.pinimg.com/736x/75/e6/a1/75e6a179a8ff25cb887889a8b3c21b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ximages.chicago2.vip.townnews.com/missoulian.com/content/tncms/assets/v3/editorial/d/ba/dba73312-a48f-11e3-9bf3-001a4bcf887a/5317660f1ce70.image.jpg?resize=540%2C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667500" cy="45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x03yfCDdoGU/T8PDCi-6PQI/AAAAAAAADBY/RHcaVgSMVaU/s640/Adrian+Arleo+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191000" cy="63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drianarleo.com/wp-content/uploads/2014/04/21.-Triad-I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521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drianarleo.com/wp-content/uploads/2013/11/1.-Curled-Figure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5.static.flickr.com/4039/4626962476_90d51f594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4866"/>
            <a:ext cx="4803775" cy="64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192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Arleo’s</a:t>
            </a:r>
            <a:r>
              <a:rPr lang="en-US" sz="2800" dirty="0"/>
              <a:t> studio and the pieces she creates there, straddle the natural world and the world that man has constructed. Nature is invited in. </a:t>
            </a:r>
          </a:p>
        </p:txBody>
      </p:sp>
    </p:spTree>
    <p:extLst>
      <p:ext uri="{BB962C8B-B14F-4D97-AF65-F5344CB8AC3E}">
        <p14:creationId xmlns:p14="http://schemas.microsoft.com/office/powerpoint/2010/main" val="364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0a/b0/bd/0ab0bd5b3a54f9a657292617b335d2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0012"/>
            <a:ext cx="48006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amart.org/sites/default/files/userfiles/exhibitions/2014/BodiesRest/3%20Arleo-Mother%20Child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172200" cy="49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drianarleo.com/wp-content/uploads/2013/11/23.-Persistence-Wareness-Series-Badger-back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33486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hephotophore.com/wp-content/uploads/2015/09/adrian_arleo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7675"/>
            <a:ext cx="7620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0.media.tumblr.com/tumblr_ly0nu6sIDd1qas1mto3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912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Adrian </a:t>
            </a:r>
            <a:r>
              <a:rPr lang="en-US" dirty="0" err="1" smtClean="0"/>
              <a:t>Arleo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is her motivation?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does she connect nature and humans?</a:t>
            </a:r>
          </a:p>
          <a:p>
            <a:pPr marL="514350" indent="-514350">
              <a:buAutoNum type="arabicPeriod"/>
            </a:pPr>
            <a:r>
              <a:rPr lang="en-US" dirty="0" smtClean="0"/>
              <a:t>Ask her </a:t>
            </a:r>
            <a:r>
              <a:rPr lang="en-US" smtClean="0"/>
              <a:t>one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rianarleo.com/wp-content/uploads/2011/08/Lion-Awareness-Series_homepage-900x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424"/>
            <a:ext cx="8228012" cy="55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1277" y="5734051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"Lion - Awareness Series" 2011, 20 x 27 x 12"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drianarleo.com/wp-content/uploads/2011/08/Canopy_homepage-900x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7000"/>
            <a:ext cx="857250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3643" y="6396335"/>
            <a:ext cx="646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"Canopy, Variation of Romulus and Remus" 2011, 25 x 27 x 14"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a_janus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937"/>
            <a:ext cx="66675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drianarleo.com/wp-content/uploads/2011/08/Held-Baby_homepge-900x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5725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e5/02/51/e5025163018940683f69569d4fbf0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33764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agblog.com/wp-content/uploads/2015/04/Adrian-Arle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8864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dfire.com/images/artists/Adrian-Arleo/Adrian-Arleo-HeadIn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1922"/>
            <a:ext cx="5029200" cy="35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84</Words>
  <Application>Microsoft Office PowerPoint</Application>
  <PresentationFormat>On-screen Show (4:3)</PresentationFormat>
  <Paragraphs>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Adrian Arleo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Adrian Arleo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 Arleo</dc:title>
  <dc:creator>Abigail Soto</dc:creator>
  <cp:lastModifiedBy>Abigail Soto</cp:lastModifiedBy>
  <cp:revision>5</cp:revision>
  <dcterms:created xsi:type="dcterms:W3CDTF">2016-01-08T14:59:10Z</dcterms:created>
  <dcterms:modified xsi:type="dcterms:W3CDTF">2016-01-08T19:05:38Z</dcterms:modified>
</cp:coreProperties>
</file>