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66" r:id="rId3"/>
    <p:sldId id="259" r:id="rId4"/>
    <p:sldId id="257" r:id="rId5"/>
    <p:sldId id="258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3956F8-9A3B-4839-A1EA-9A03235F65F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7E8AC9-A020-430B-B39D-88753912417B}" type="datetimeFigureOut">
              <a:rPr lang="en-US" smtClean="0"/>
              <a:t>11/12/2014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752600"/>
            <a:ext cx="7175351" cy="1752599"/>
          </a:xfrm>
        </p:spPr>
        <p:txBody>
          <a:bodyPr/>
          <a:lstStyle/>
          <a:p>
            <a:pPr algn="ctr"/>
            <a:r>
              <a:rPr lang="en-US" dirty="0" smtClean="0"/>
              <a:t>2 Point Perspective Tree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672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HHS Art 1, November 2014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7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629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2-Point Perspective Tree House</a:t>
            </a:r>
          </a:p>
          <a:p>
            <a:r>
              <a:rPr lang="en-US" sz="800" dirty="0"/>
              <a:t> </a:t>
            </a:r>
          </a:p>
          <a:p>
            <a:r>
              <a:rPr lang="en-US" sz="2000" u="sng" dirty="0"/>
              <a:t>Tree house requirements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Dominate the page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Have a theme (castle, pirates, space station, etc.)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Show two sides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At least two levels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Balcony or ledge that wraps around the house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At least 1 door and 3 windows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Ladder</a:t>
            </a:r>
          </a:p>
          <a:p>
            <a:r>
              <a:rPr lang="en-US" sz="2000" dirty="0"/>
              <a:t> </a:t>
            </a:r>
            <a:endParaRPr lang="en-US" sz="2000" u="sng" dirty="0"/>
          </a:p>
          <a:p>
            <a:r>
              <a:rPr lang="en-US" sz="2000" u="sng" dirty="0"/>
              <a:t>Perspective requirements: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Use 2-point perspective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All width/depth lines recede to appropriate vanishing points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Right-angled vertical sides should be drawn with parallel 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All straight lines are drawn with a </a:t>
            </a:r>
            <a:r>
              <a:rPr lang="en-US" sz="2000" dirty="0" smtClean="0"/>
              <a:t>ruler/straight-edge</a:t>
            </a:r>
          </a:p>
          <a:p>
            <a:pPr lvl="0"/>
            <a:endParaRPr lang="en-US" sz="2000" b="1" dirty="0" smtClean="0"/>
          </a:p>
          <a:p>
            <a:pPr lvl="0" algn="ctr"/>
            <a:r>
              <a:rPr lang="en-US" sz="2000" b="1" dirty="0" smtClean="0"/>
              <a:t>Add a tree/ trees!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0826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s3.amazonaws.com/edcanvas-uploads/15969/local/1369271932/2_point_perspective_castle_by_azoomuk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22262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cutlerart73.com/images/perspective/perspectiv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"/>
            <a:ext cx="4348163" cy="2568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bob.machighway.com/~christ17/INTRO_LEVEL_ART/2_Point_Tutorial_files/2_point_perspective_by_fecophobi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3287598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media-cache-ak0.pinimg.com/236x/d5/c2/9d/d5c29d85f2155da1afc677f1e75619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76600"/>
            <a:ext cx="20574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-lTBH9yAxx4Q/UYJnPyXJ-rI/AAAAAAAAFLg/qvEUKFmpNUc/s400/Snapshot_0008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4" r="26187"/>
          <a:stretch/>
        </p:blipFill>
        <p:spPr bwMode="auto">
          <a:xfrm>
            <a:off x="6019800" y="3276600"/>
            <a:ext cx="2269399" cy="329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600" y="2710934"/>
            <a:ext cx="1986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point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6618543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endParaRPr lang="en-US" b="1" u="sng" dirty="0"/>
          </a:p>
          <a:p>
            <a:r>
              <a:rPr lang="en-US" sz="2400" b="1" u="sng" dirty="0"/>
              <a:t>Tree house requirements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Dominate the page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Have a theme (castle, pirates, space station, etc.)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Show two sides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At least two levels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Balcony or ledge that wraps around the house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At least 1 door and 3 windows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Ladder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7772400" cy="1828800"/>
          </a:xfrm>
        </p:spPr>
        <p:txBody>
          <a:bodyPr/>
          <a:lstStyle/>
          <a:p>
            <a:r>
              <a:rPr lang="en-US" dirty="0" smtClean="0"/>
              <a:t>What is your theme?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6176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are you going to get to the tree house?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textures does it have?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details match your theme?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2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838201"/>
            <a:ext cx="8763000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200" dirty="0" smtClean="0"/>
              <a:t>Animal</a:t>
            </a:r>
          </a:p>
          <a:p>
            <a:r>
              <a:rPr lang="en-US" sz="3200" dirty="0" smtClean="0"/>
              <a:t>Car</a:t>
            </a:r>
          </a:p>
          <a:p>
            <a:r>
              <a:rPr lang="en-US" sz="3200" dirty="0" smtClean="0"/>
              <a:t>Culture</a:t>
            </a:r>
          </a:p>
          <a:p>
            <a:r>
              <a:rPr lang="en-US" sz="3200" dirty="0" smtClean="0"/>
              <a:t>Fashion</a:t>
            </a:r>
          </a:p>
          <a:p>
            <a:r>
              <a:rPr lang="en-US" sz="3200" dirty="0" smtClean="0"/>
              <a:t>History</a:t>
            </a:r>
          </a:p>
          <a:p>
            <a:r>
              <a:rPr lang="en-US" sz="3200" dirty="0" smtClean="0"/>
              <a:t>Food</a:t>
            </a:r>
          </a:p>
          <a:p>
            <a:r>
              <a:rPr lang="en-US" sz="3200" dirty="0" smtClean="0"/>
              <a:t>Hobby</a:t>
            </a:r>
          </a:p>
          <a:p>
            <a:r>
              <a:rPr lang="en-US" sz="3200" dirty="0" smtClean="0"/>
              <a:t>Sports</a:t>
            </a:r>
          </a:p>
          <a:p>
            <a:r>
              <a:rPr lang="en-US" sz="3200" dirty="0" smtClean="0"/>
              <a:t>Books</a:t>
            </a:r>
          </a:p>
          <a:p>
            <a:r>
              <a:rPr lang="en-US" sz="3200" dirty="0" smtClean="0"/>
              <a:t>Shopping</a:t>
            </a:r>
          </a:p>
          <a:p>
            <a:r>
              <a:rPr lang="en-US" sz="3200" dirty="0" smtClean="0"/>
              <a:t>Mythology</a:t>
            </a:r>
          </a:p>
          <a:p>
            <a:r>
              <a:rPr lang="en-US" sz="3200" dirty="0" smtClean="0"/>
              <a:t>Fantasy</a:t>
            </a:r>
          </a:p>
          <a:p>
            <a:r>
              <a:rPr lang="en-US" sz="3200" dirty="0" smtClean="0"/>
              <a:t>Movie</a:t>
            </a:r>
          </a:p>
          <a:p>
            <a:r>
              <a:rPr lang="en-US" sz="3200" dirty="0" smtClean="0"/>
              <a:t>Cartoon</a:t>
            </a:r>
          </a:p>
          <a:p>
            <a:r>
              <a:rPr lang="en-US" sz="3200" dirty="0" smtClean="0"/>
              <a:t>Architecture</a:t>
            </a:r>
          </a:p>
          <a:p>
            <a:r>
              <a:rPr lang="en-US" sz="3200" dirty="0" smtClean="0"/>
              <a:t>Artist</a:t>
            </a:r>
          </a:p>
          <a:p>
            <a:r>
              <a:rPr lang="en-US" sz="3200" dirty="0" smtClean="0"/>
              <a:t>City</a:t>
            </a:r>
          </a:p>
          <a:p>
            <a:r>
              <a:rPr lang="en-US" sz="3200" dirty="0" smtClean="0"/>
              <a:t>Restaurant</a:t>
            </a:r>
          </a:p>
          <a:p>
            <a:r>
              <a:rPr lang="en-US" sz="3200" dirty="0" smtClean="0"/>
              <a:t>Etc…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066800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9719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Perspective requirements: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Use 2-point perspective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All width/depth lines recede to appropriate vanishing points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Right-angled vertical sides should be drawn with parallel lines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All straight lines are drawn with a ruler/straight-edge</a:t>
            </a:r>
          </a:p>
        </p:txBody>
      </p:sp>
    </p:spTree>
    <p:extLst>
      <p:ext uri="{BB962C8B-B14F-4D97-AF65-F5344CB8AC3E}">
        <p14:creationId xmlns:p14="http://schemas.microsoft.com/office/powerpoint/2010/main" val="237293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6200" y="4191000"/>
            <a:ext cx="838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52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9200" y="150167"/>
            <a:ext cx="6483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Draw Horizon line and 2 vanishing points far apart.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354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6200" y="4191000"/>
            <a:ext cx="838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52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53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990600"/>
            <a:ext cx="0" cy="487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457200"/>
            <a:ext cx="2987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corner of your tree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53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6200" y="41910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52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53400" y="4114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990600"/>
            <a:ext cx="0" cy="487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990600"/>
            <a:ext cx="3048000" cy="2057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14800" y="4572000"/>
            <a:ext cx="3048000" cy="1295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2800" y="3048000"/>
            <a:ext cx="0" cy="152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447800" y="990600"/>
            <a:ext cx="2514600" cy="2209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447800" y="4724400"/>
            <a:ext cx="2514600" cy="1143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47800" y="3276600"/>
            <a:ext cx="0" cy="1447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8600" y="3276600"/>
            <a:ext cx="31242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447800" y="3276600"/>
            <a:ext cx="25908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3400" y="260208"/>
            <a:ext cx="3120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both vanishing points!!!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548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150</TotalTime>
  <Words>119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2 Point Perspective Tree House</vt:lpstr>
      <vt:lpstr>PowerPoint Presentation</vt:lpstr>
      <vt:lpstr>PowerPoint Presentation</vt:lpstr>
      <vt:lpstr>What is your theme?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Point Perspective Tree House</dc:title>
  <dc:creator>Abigail Soto</dc:creator>
  <cp:lastModifiedBy>Abigail Soto</cp:lastModifiedBy>
  <cp:revision>7</cp:revision>
  <dcterms:created xsi:type="dcterms:W3CDTF">2014-11-12T14:05:55Z</dcterms:created>
  <dcterms:modified xsi:type="dcterms:W3CDTF">2014-11-12T16:36:05Z</dcterms:modified>
</cp:coreProperties>
</file>